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4"/>
  </p:sldMasterIdLst>
  <p:notesMasterIdLst>
    <p:notesMasterId r:id="rId18"/>
  </p:notesMasterIdLst>
  <p:sldIdLst>
    <p:sldId id="256" r:id="rId5"/>
    <p:sldId id="266" r:id="rId6"/>
    <p:sldId id="258" r:id="rId7"/>
    <p:sldId id="259" r:id="rId8"/>
    <p:sldId id="257" r:id="rId9"/>
    <p:sldId id="260" r:id="rId10"/>
    <p:sldId id="264" r:id="rId11"/>
    <p:sldId id="265" r:id="rId12"/>
    <p:sldId id="261" r:id="rId13"/>
    <p:sldId id="262" r:id="rId14"/>
    <p:sldId id="263" r:id="rId15"/>
    <p:sldId id="267" r:id="rId16"/>
    <p:sldId id="268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 snapToGrid="0">
      <p:cViewPr varScale="1">
        <p:scale>
          <a:sx n="61" d="100"/>
          <a:sy n="61" d="100"/>
        </p:scale>
        <p:origin x="99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diagrams/_rels/data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sv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svg"/><Relationship Id="rId1" Type="http://schemas.openxmlformats.org/officeDocument/2006/relationships/image" Target="../media/image7.png"/><Relationship Id="rId6" Type="http://schemas.openxmlformats.org/officeDocument/2006/relationships/image" Target="../media/image12.svg"/><Relationship Id="rId5" Type="http://schemas.openxmlformats.org/officeDocument/2006/relationships/image" Target="../media/image11.png"/><Relationship Id="rId4" Type="http://schemas.openxmlformats.org/officeDocument/2006/relationships/image" Target="../media/image10.svg"/></Relationships>
</file>

<file path=ppt/diagrams/_rels/data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svg"/><Relationship Id="rId1" Type="http://schemas.openxmlformats.org/officeDocument/2006/relationships/image" Target="../media/image15.png"/><Relationship Id="rId6" Type="http://schemas.openxmlformats.org/officeDocument/2006/relationships/image" Target="../media/image20.svg"/><Relationship Id="rId5" Type="http://schemas.openxmlformats.org/officeDocument/2006/relationships/image" Target="../media/image19.png"/><Relationship Id="rId4" Type="http://schemas.openxmlformats.org/officeDocument/2006/relationships/image" Target="../media/image18.svg"/></Relationships>
</file>

<file path=ppt/diagrams/_rels/drawing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sv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svg"/><Relationship Id="rId1" Type="http://schemas.openxmlformats.org/officeDocument/2006/relationships/image" Target="../media/image7.png"/><Relationship Id="rId6" Type="http://schemas.openxmlformats.org/officeDocument/2006/relationships/image" Target="../media/image12.svg"/><Relationship Id="rId5" Type="http://schemas.openxmlformats.org/officeDocument/2006/relationships/image" Target="../media/image11.png"/><Relationship Id="rId4" Type="http://schemas.openxmlformats.org/officeDocument/2006/relationships/image" Target="../media/image10.svg"/></Relationships>
</file>

<file path=ppt/diagrams/_rels/drawing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svg"/><Relationship Id="rId1" Type="http://schemas.openxmlformats.org/officeDocument/2006/relationships/image" Target="../media/image15.png"/><Relationship Id="rId6" Type="http://schemas.openxmlformats.org/officeDocument/2006/relationships/image" Target="../media/image20.svg"/><Relationship Id="rId5" Type="http://schemas.openxmlformats.org/officeDocument/2006/relationships/image" Target="../media/image19.png"/><Relationship Id="rId4" Type="http://schemas.openxmlformats.org/officeDocument/2006/relationships/image" Target="../media/image18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018604F-136E-449B-868B-3CEEDF16AA2A}" type="doc">
      <dgm:prSet loTypeId="urn:microsoft.com/office/officeart/2005/8/layout/vProcess5" loCatId="process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507C45EA-D96A-42D5-B423-79B7C068FDCB}">
      <dgm:prSet custT="1"/>
      <dgm:spPr/>
      <dgm:t>
        <a:bodyPr/>
        <a:lstStyle/>
        <a:p>
          <a:pPr algn="r"/>
          <a:r>
            <a:rPr lang="he-IL" sz="2400" dirty="0">
              <a:cs typeface="+mj-cs"/>
            </a:rPr>
            <a:t>תעודת בגרות מלאה כוללת ציונים בהיקף של 21 </a:t>
          </a:r>
          <a:r>
            <a:rPr lang="he-IL" sz="2400" dirty="0" err="1">
              <a:cs typeface="+mj-cs"/>
            </a:rPr>
            <a:t>יח"ל</a:t>
          </a:r>
          <a:r>
            <a:rPr lang="he-IL" sz="2400" dirty="0">
              <a:cs typeface="+mj-cs"/>
            </a:rPr>
            <a:t> (יחידות לימוד) לפחות, במקצועות שונים.</a:t>
          </a:r>
          <a:endParaRPr lang="en-US" sz="2400" dirty="0">
            <a:cs typeface="+mj-cs"/>
          </a:endParaRPr>
        </a:p>
      </dgm:t>
    </dgm:pt>
    <dgm:pt modelId="{A8D7710C-4242-4E7C-A9E8-FB101E25E53D}" type="parTrans" cxnId="{31F09EE5-B2BE-4FB2-9041-4C252D9B0B61}">
      <dgm:prSet/>
      <dgm:spPr/>
      <dgm:t>
        <a:bodyPr/>
        <a:lstStyle/>
        <a:p>
          <a:pPr algn="r"/>
          <a:endParaRPr lang="en-US" sz="2400">
            <a:cs typeface="+mj-cs"/>
          </a:endParaRPr>
        </a:p>
      </dgm:t>
    </dgm:pt>
    <dgm:pt modelId="{FE150E25-507C-4F86-B098-837A46CF9108}" type="sibTrans" cxnId="{31F09EE5-B2BE-4FB2-9041-4C252D9B0B61}">
      <dgm:prSet custT="1"/>
      <dgm:spPr/>
      <dgm:t>
        <a:bodyPr/>
        <a:lstStyle/>
        <a:p>
          <a:pPr algn="r"/>
          <a:endParaRPr lang="en-US" sz="2400">
            <a:cs typeface="+mj-cs"/>
          </a:endParaRPr>
        </a:p>
      </dgm:t>
    </dgm:pt>
    <dgm:pt modelId="{38E82CC7-BAE0-410E-982E-D3222CD28A3D}">
      <dgm:prSet custT="1"/>
      <dgm:spPr/>
      <dgm:t>
        <a:bodyPr/>
        <a:lstStyle/>
        <a:p>
          <a:pPr algn="r"/>
          <a:r>
            <a:rPr lang="he-IL" sz="2400" dirty="0">
              <a:cs typeface="+mj-cs"/>
            </a:rPr>
            <a:t>שבעה מקצועות המוגדרים כחובה.</a:t>
          </a:r>
          <a:endParaRPr lang="en-US" sz="2400" dirty="0">
            <a:cs typeface="+mj-cs"/>
          </a:endParaRPr>
        </a:p>
      </dgm:t>
    </dgm:pt>
    <dgm:pt modelId="{24A9F2AA-EE8D-463A-A644-FE9669019C03}" type="parTrans" cxnId="{D2C24366-A9B4-4FAF-974D-A7C54D8ED809}">
      <dgm:prSet/>
      <dgm:spPr/>
      <dgm:t>
        <a:bodyPr/>
        <a:lstStyle/>
        <a:p>
          <a:pPr algn="r"/>
          <a:endParaRPr lang="en-US" sz="2400">
            <a:cs typeface="+mj-cs"/>
          </a:endParaRPr>
        </a:p>
      </dgm:t>
    </dgm:pt>
    <dgm:pt modelId="{61FC1B7E-6727-4D66-9DC3-22766C3CE67A}" type="sibTrans" cxnId="{D2C24366-A9B4-4FAF-974D-A7C54D8ED809}">
      <dgm:prSet custT="1"/>
      <dgm:spPr/>
      <dgm:t>
        <a:bodyPr/>
        <a:lstStyle/>
        <a:p>
          <a:pPr algn="r"/>
          <a:endParaRPr lang="en-US" sz="2400">
            <a:cs typeface="+mj-cs"/>
          </a:endParaRPr>
        </a:p>
      </dgm:t>
    </dgm:pt>
    <dgm:pt modelId="{62D162D4-ACB4-4740-93E4-02950112D315}">
      <dgm:prSet custT="1"/>
      <dgm:spPr/>
      <dgm:t>
        <a:bodyPr/>
        <a:lstStyle/>
        <a:p>
          <a:pPr algn="r"/>
          <a:r>
            <a:rPr lang="he-IL" sz="2400" dirty="0">
              <a:cs typeface="+mj-cs"/>
            </a:rPr>
            <a:t>מקצוע מוגבר אחד לפחות בהיקף של 5 יח"ל – שימו לב, </a:t>
          </a:r>
          <a:br>
            <a:rPr lang="en-US" sz="2400" dirty="0">
              <a:cs typeface="+mj-cs"/>
            </a:rPr>
          </a:br>
          <a:r>
            <a:rPr lang="he-IL" sz="2400" dirty="0">
              <a:cs typeface="+mj-cs"/>
            </a:rPr>
            <a:t>    אנגלית ומתמטיקה 5 יח"ל אינם נחשבים כמקצוע מוגבר! </a:t>
          </a:r>
          <a:endParaRPr lang="en-US" sz="2400" dirty="0">
            <a:cs typeface="+mj-cs"/>
          </a:endParaRPr>
        </a:p>
      </dgm:t>
    </dgm:pt>
    <dgm:pt modelId="{AA7DAFF5-8F4D-48F1-968F-61000D25C480}" type="parTrans" cxnId="{16DE65B3-1C0D-4B62-BC11-0079555FFDD8}">
      <dgm:prSet/>
      <dgm:spPr/>
      <dgm:t>
        <a:bodyPr/>
        <a:lstStyle/>
        <a:p>
          <a:pPr algn="r"/>
          <a:endParaRPr lang="en-US" sz="2400">
            <a:cs typeface="+mj-cs"/>
          </a:endParaRPr>
        </a:p>
      </dgm:t>
    </dgm:pt>
    <dgm:pt modelId="{CF2568BE-A819-4919-906E-AB1D2D7CB11D}" type="sibTrans" cxnId="{16DE65B3-1C0D-4B62-BC11-0079555FFDD8}">
      <dgm:prSet custT="1"/>
      <dgm:spPr/>
      <dgm:t>
        <a:bodyPr/>
        <a:lstStyle/>
        <a:p>
          <a:pPr algn="r"/>
          <a:endParaRPr lang="en-US" sz="2400">
            <a:cs typeface="+mj-cs"/>
          </a:endParaRPr>
        </a:p>
      </dgm:t>
    </dgm:pt>
    <dgm:pt modelId="{BC568170-3013-4F1B-8D1C-D524ACAC4AEB}">
      <dgm:prSet custT="1"/>
      <dgm:spPr/>
      <dgm:t>
        <a:bodyPr/>
        <a:lstStyle/>
        <a:p>
          <a:pPr algn="r"/>
          <a:r>
            <a:rPr lang="he-IL" sz="2400" dirty="0">
              <a:cs typeface="+mj-cs"/>
            </a:rPr>
            <a:t>מקצועות פנימיים </a:t>
          </a:r>
          <a:endParaRPr lang="en-US" sz="2400" dirty="0">
            <a:cs typeface="+mj-cs"/>
          </a:endParaRPr>
        </a:p>
      </dgm:t>
    </dgm:pt>
    <dgm:pt modelId="{6691FEE8-E408-420D-B187-4171C75E6CB8}" type="parTrans" cxnId="{D75CB579-6D9C-47D0-9B9A-CC6333AA7F25}">
      <dgm:prSet/>
      <dgm:spPr/>
      <dgm:t>
        <a:bodyPr/>
        <a:lstStyle/>
        <a:p>
          <a:pPr algn="r"/>
          <a:endParaRPr lang="en-US" sz="2400">
            <a:cs typeface="+mj-cs"/>
          </a:endParaRPr>
        </a:p>
      </dgm:t>
    </dgm:pt>
    <dgm:pt modelId="{894A5BCB-6683-4504-89D2-6A2FC46CD79F}" type="sibTrans" cxnId="{D75CB579-6D9C-47D0-9B9A-CC6333AA7F25}">
      <dgm:prSet/>
      <dgm:spPr/>
      <dgm:t>
        <a:bodyPr/>
        <a:lstStyle/>
        <a:p>
          <a:pPr algn="r"/>
          <a:endParaRPr lang="en-US" sz="2400">
            <a:cs typeface="+mj-cs"/>
          </a:endParaRPr>
        </a:p>
      </dgm:t>
    </dgm:pt>
    <dgm:pt modelId="{0066E98E-DEC4-490E-9133-2793C9580EE1}" type="pres">
      <dgm:prSet presAssocID="{1018604F-136E-449B-868B-3CEEDF16AA2A}" presName="outerComposite" presStyleCnt="0">
        <dgm:presLayoutVars>
          <dgm:chMax val="5"/>
          <dgm:dir/>
          <dgm:resizeHandles val="exact"/>
        </dgm:presLayoutVars>
      </dgm:prSet>
      <dgm:spPr/>
    </dgm:pt>
    <dgm:pt modelId="{4A10960B-2FE1-4F4C-A0DF-0EBDB62BBF1C}" type="pres">
      <dgm:prSet presAssocID="{1018604F-136E-449B-868B-3CEEDF16AA2A}" presName="dummyMaxCanvas" presStyleCnt="0">
        <dgm:presLayoutVars/>
      </dgm:prSet>
      <dgm:spPr/>
    </dgm:pt>
    <dgm:pt modelId="{AD3519A0-0062-4CA5-B895-50AAC9818D8F}" type="pres">
      <dgm:prSet presAssocID="{1018604F-136E-449B-868B-3CEEDF16AA2A}" presName="FourNodes_1" presStyleLbl="node1" presStyleIdx="0" presStyleCnt="4">
        <dgm:presLayoutVars>
          <dgm:bulletEnabled val="1"/>
        </dgm:presLayoutVars>
      </dgm:prSet>
      <dgm:spPr/>
    </dgm:pt>
    <dgm:pt modelId="{163F25EA-FF82-41F4-A2D6-A304435C16C1}" type="pres">
      <dgm:prSet presAssocID="{1018604F-136E-449B-868B-3CEEDF16AA2A}" presName="FourNodes_2" presStyleLbl="node1" presStyleIdx="1" presStyleCnt="4">
        <dgm:presLayoutVars>
          <dgm:bulletEnabled val="1"/>
        </dgm:presLayoutVars>
      </dgm:prSet>
      <dgm:spPr/>
    </dgm:pt>
    <dgm:pt modelId="{ED6E9D86-CBB4-4C15-95F9-AA2230B74532}" type="pres">
      <dgm:prSet presAssocID="{1018604F-136E-449B-868B-3CEEDF16AA2A}" presName="FourNodes_3" presStyleLbl="node1" presStyleIdx="2" presStyleCnt="4">
        <dgm:presLayoutVars>
          <dgm:bulletEnabled val="1"/>
        </dgm:presLayoutVars>
      </dgm:prSet>
      <dgm:spPr/>
    </dgm:pt>
    <dgm:pt modelId="{CC838FB5-A00C-41ED-978E-85DF7CEA4C02}" type="pres">
      <dgm:prSet presAssocID="{1018604F-136E-449B-868B-3CEEDF16AA2A}" presName="FourNodes_4" presStyleLbl="node1" presStyleIdx="3" presStyleCnt="4">
        <dgm:presLayoutVars>
          <dgm:bulletEnabled val="1"/>
        </dgm:presLayoutVars>
      </dgm:prSet>
      <dgm:spPr/>
    </dgm:pt>
    <dgm:pt modelId="{ADBAD03B-57BB-4B40-A7A6-459A575EC973}" type="pres">
      <dgm:prSet presAssocID="{1018604F-136E-449B-868B-3CEEDF16AA2A}" presName="FourConn_1-2" presStyleLbl="fgAccFollowNode1" presStyleIdx="0" presStyleCnt="3">
        <dgm:presLayoutVars>
          <dgm:bulletEnabled val="1"/>
        </dgm:presLayoutVars>
      </dgm:prSet>
      <dgm:spPr/>
    </dgm:pt>
    <dgm:pt modelId="{D92C9514-50C5-4B5E-9992-244A1308FA3D}" type="pres">
      <dgm:prSet presAssocID="{1018604F-136E-449B-868B-3CEEDF16AA2A}" presName="FourConn_2-3" presStyleLbl="fgAccFollowNode1" presStyleIdx="1" presStyleCnt="3">
        <dgm:presLayoutVars>
          <dgm:bulletEnabled val="1"/>
        </dgm:presLayoutVars>
      </dgm:prSet>
      <dgm:spPr/>
    </dgm:pt>
    <dgm:pt modelId="{6B48C2E3-629A-4B5D-9FA4-06C830C8A1F7}" type="pres">
      <dgm:prSet presAssocID="{1018604F-136E-449B-868B-3CEEDF16AA2A}" presName="FourConn_3-4" presStyleLbl="fgAccFollowNode1" presStyleIdx="2" presStyleCnt="3">
        <dgm:presLayoutVars>
          <dgm:bulletEnabled val="1"/>
        </dgm:presLayoutVars>
      </dgm:prSet>
      <dgm:spPr/>
    </dgm:pt>
    <dgm:pt modelId="{F08F1F8A-F73C-457E-A409-DF90B8E6A6BE}" type="pres">
      <dgm:prSet presAssocID="{1018604F-136E-449B-868B-3CEEDF16AA2A}" presName="FourNodes_1_text" presStyleLbl="node1" presStyleIdx="3" presStyleCnt="4">
        <dgm:presLayoutVars>
          <dgm:bulletEnabled val="1"/>
        </dgm:presLayoutVars>
      </dgm:prSet>
      <dgm:spPr/>
    </dgm:pt>
    <dgm:pt modelId="{7DAF0766-52A7-4A6E-81F0-68F16A1D3945}" type="pres">
      <dgm:prSet presAssocID="{1018604F-136E-449B-868B-3CEEDF16AA2A}" presName="FourNodes_2_text" presStyleLbl="node1" presStyleIdx="3" presStyleCnt="4">
        <dgm:presLayoutVars>
          <dgm:bulletEnabled val="1"/>
        </dgm:presLayoutVars>
      </dgm:prSet>
      <dgm:spPr/>
    </dgm:pt>
    <dgm:pt modelId="{E92E217E-E93C-471F-86A5-C38B440CB36F}" type="pres">
      <dgm:prSet presAssocID="{1018604F-136E-449B-868B-3CEEDF16AA2A}" presName="FourNodes_3_text" presStyleLbl="node1" presStyleIdx="3" presStyleCnt="4">
        <dgm:presLayoutVars>
          <dgm:bulletEnabled val="1"/>
        </dgm:presLayoutVars>
      </dgm:prSet>
      <dgm:spPr/>
    </dgm:pt>
    <dgm:pt modelId="{7EED2A41-9EC5-4EE2-A64B-7E45FC79F2C3}" type="pres">
      <dgm:prSet presAssocID="{1018604F-136E-449B-868B-3CEEDF16AA2A}" presName="FourNodes_4_text" presStyleLbl="node1" presStyleIdx="3" presStyleCnt="4">
        <dgm:presLayoutVars>
          <dgm:bulletEnabled val="1"/>
        </dgm:presLayoutVars>
      </dgm:prSet>
      <dgm:spPr/>
    </dgm:pt>
  </dgm:ptLst>
  <dgm:cxnLst>
    <dgm:cxn modelId="{B4B2970C-FE1D-47AF-8C4F-55156EB6E00C}" type="presOf" srcId="{61FC1B7E-6727-4D66-9DC3-22766C3CE67A}" destId="{D92C9514-50C5-4B5E-9992-244A1308FA3D}" srcOrd="0" destOrd="0" presId="urn:microsoft.com/office/officeart/2005/8/layout/vProcess5"/>
    <dgm:cxn modelId="{6C0A5A12-ED82-423D-9D22-0F53C5574CE1}" type="presOf" srcId="{62D162D4-ACB4-4740-93E4-02950112D315}" destId="{E92E217E-E93C-471F-86A5-C38B440CB36F}" srcOrd="1" destOrd="0" presId="urn:microsoft.com/office/officeart/2005/8/layout/vProcess5"/>
    <dgm:cxn modelId="{FC3FAC21-4AC6-4FDA-BB9F-9CF02ADCAAC9}" type="presOf" srcId="{1018604F-136E-449B-868B-3CEEDF16AA2A}" destId="{0066E98E-DEC4-490E-9133-2793C9580EE1}" srcOrd="0" destOrd="0" presId="urn:microsoft.com/office/officeart/2005/8/layout/vProcess5"/>
    <dgm:cxn modelId="{1DE12926-8130-4506-90B7-242A26C1FC7D}" type="presOf" srcId="{38E82CC7-BAE0-410E-982E-D3222CD28A3D}" destId="{7DAF0766-52A7-4A6E-81F0-68F16A1D3945}" srcOrd="1" destOrd="0" presId="urn:microsoft.com/office/officeart/2005/8/layout/vProcess5"/>
    <dgm:cxn modelId="{10346845-287D-433F-B919-A73DBE7C2BD9}" type="presOf" srcId="{62D162D4-ACB4-4740-93E4-02950112D315}" destId="{ED6E9D86-CBB4-4C15-95F9-AA2230B74532}" srcOrd="0" destOrd="0" presId="urn:microsoft.com/office/officeart/2005/8/layout/vProcess5"/>
    <dgm:cxn modelId="{D2C24366-A9B4-4FAF-974D-A7C54D8ED809}" srcId="{1018604F-136E-449B-868B-3CEEDF16AA2A}" destId="{38E82CC7-BAE0-410E-982E-D3222CD28A3D}" srcOrd="1" destOrd="0" parTransId="{24A9F2AA-EE8D-463A-A644-FE9669019C03}" sibTransId="{61FC1B7E-6727-4D66-9DC3-22766C3CE67A}"/>
    <dgm:cxn modelId="{B7083D6B-0C42-4D15-9EDE-B5EF47B015C7}" type="presOf" srcId="{BC568170-3013-4F1B-8D1C-D524ACAC4AEB}" destId="{CC838FB5-A00C-41ED-978E-85DF7CEA4C02}" srcOrd="0" destOrd="0" presId="urn:microsoft.com/office/officeart/2005/8/layout/vProcess5"/>
    <dgm:cxn modelId="{D75CB579-6D9C-47D0-9B9A-CC6333AA7F25}" srcId="{1018604F-136E-449B-868B-3CEEDF16AA2A}" destId="{BC568170-3013-4F1B-8D1C-D524ACAC4AEB}" srcOrd="3" destOrd="0" parTransId="{6691FEE8-E408-420D-B187-4171C75E6CB8}" sibTransId="{894A5BCB-6683-4504-89D2-6A2FC46CD79F}"/>
    <dgm:cxn modelId="{D2B03D8B-289C-453A-8FDC-A4FE4A50FC3D}" type="presOf" srcId="{38E82CC7-BAE0-410E-982E-D3222CD28A3D}" destId="{163F25EA-FF82-41F4-A2D6-A304435C16C1}" srcOrd="0" destOrd="0" presId="urn:microsoft.com/office/officeart/2005/8/layout/vProcess5"/>
    <dgm:cxn modelId="{B396E7AD-DCD0-4B20-B2F4-C731748D57EA}" type="presOf" srcId="{507C45EA-D96A-42D5-B423-79B7C068FDCB}" destId="{F08F1F8A-F73C-457E-A409-DF90B8E6A6BE}" srcOrd="1" destOrd="0" presId="urn:microsoft.com/office/officeart/2005/8/layout/vProcess5"/>
    <dgm:cxn modelId="{16DE65B3-1C0D-4B62-BC11-0079555FFDD8}" srcId="{1018604F-136E-449B-868B-3CEEDF16AA2A}" destId="{62D162D4-ACB4-4740-93E4-02950112D315}" srcOrd="2" destOrd="0" parTransId="{AA7DAFF5-8F4D-48F1-968F-61000D25C480}" sibTransId="{CF2568BE-A819-4919-906E-AB1D2D7CB11D}"/>
    <dgm:cxn modelId="{C6B58FD2-7796-4A52-9EBE-A60FAF43C522}" type="presOf" srcId="{BC568170-3013-4F1B-8D1C-D524ACAC4AEB}" destId="{7EED2A41-9EC5-4EE2-A64B-7E45FC79F2C3}" srcOrd="1" destOrd="0" presId="urn:microsoft.com/office/officeart/2005/8/layout/vProcess5"/>
    <dgm:cxn modelId="{31F09EE5-B2BE-4FB2-9041-4C252D9B0B61}" srcId="{1018604F-136E-449B-868B-3CEEDF16AA2A}" destId="{507C45EA-D96A-42D5-B423-79B7C068FDCB}" srcOrd="0" destOrd="0" parTransId="{A8D7710C-4242-4E7C-A9E8-FB101E25E53D}" sibTransId="{FE150E25-507C-4F86-B098-837A46CF9108}"/>
    <dgm:cxn modelId="{2F3C45E9-C34A-42DF-8768-7A3F45F2F51B}" type="presOf" srcId="{507C45EA-D96A-42D5-B423-79B7C068FDCB}" destId="{AD3519A0-0062-4CA5-B895-50AAC9818D8F}" srcOrd="0" destOrd="0" presId="urn:microsoft.com/office/officeart/2005/8/layout/vProcess5"/>
    <dgm:cxn modelId="{18F15AF6-F22B-4FC7-996D-EC2CB56179B9}" type="presOf" srcId="{FE150E25-507C-4F86-B098-837A46CF9108}" destId="{ADBAD03B-57BB-4B40-A7A6-459A575EC973}" srcOrd="0" destOrd="0" presId="urn:microsoft.com/office/officeart/2005/8/layout/vProcess5"/>
    <dgm:cxn modelId="{8B664EFE-404D-4AAB-842A-CC63204F8476}" type="presOf" srcId="{CF2568BE-A819-4919-906E-AB1D2D7CB11D}" destId="{6B48C2E3-629A-4B5D-9FA4-06C830C8A1F7}" srcOrd="0" destOrd="0" presId="urn:microsoft.com/office/officeart/2005/8/layout/vProcess5"/>
    <dgm:cxn modelId="{D613B71D-EC22-4A23-B467-6B287CEB680B}" type="presParOf" srcId="{0066E98E-DEC4-490E-9133-2793C9580EE1}" destId="{4A10960B-2FE1-4F4C-A0DF-0EBDB62BBF1C}" srcOrd="0" destOrd="0" presId="urn:microsoft.com/office/officeart/2005/8/layout/vProcess5"/>
    <dgm:cxn modelId="{0E5103B4-70B2-4E4C-A95B-A49206CC3D18}" type="presParOf" srcId="{0066E98E-DEC4-490E-9133-2793C9580EE1}" destId="{AD3519A0-0062-4CA5-B895-50AAC9818D8F}" srcOrd="1" destOrd="0" presId="urn:microsoft.com/office/officeart/2005/8/layout/vProcess5"/>
    <dgm:cxn modelId="{ED806CC8-6FF6-49F5-B4B4-09927FB72899}" type="presParOf" srcId="{0066E98E-DEC4-490E-9133-2793C9580EE1}" destId="{163F25EA-FF82-41F4-A2D6-A304435C16C1}" srcOrd="2" destOrd="0" presId="urn:microsoft.com/office/officeart/2005/8/layout/vProcess5"/>
    <dgm:cxn modelId="{B8A59DEF-96BC-48B6-A079-B5D8D8B58D9A}" type="presParOf" srcId="{0066E98E-DEC4-490E-9133-2793C9580EE1}" destId="{ED6E9D86-CBB4-4C15-95F9-AA2230B74532}" srcOrd="3" destOrd="0" presId="urn:microsoft.com/office/officeart/2005/8/layout/vProcess5"/>
    <dgm:cxn modelId="{CD7C5563-9262-41EC-A358-A98D0FC855F1}" type="presParOf" srcId="{0066E98E-DEC4-490E-9133-2793C9580EE1}" destId="{CC838FB5-A00C-41ED-978E-85DF7CEA4C02}" srcOrd="4" destOrd="0" presId="urn:microsoft.com/office/officeart/2005/8/layout/vProcess5"/>
    <dgm:cxn modelId="{44020BA3-FF90-48E7-8E45-C867AB0B0F62}" type="presParOf" srcId="{0066E98E-DEC4-490E-9133-2793C9580EE1}" destId="{ADBAD03B-57BB-4B40-A7A6-459A575EC973}" srcOrd="5" destOrd="0" presId="urn:microsoft.com/office/officeart/2005/8/layout/vProcess5"/>
    <dgm:cxn modelId="{9D0B6A77-9AE5-4C80-B917-2AC97CF19191}" type="presParOf" srcId="{0066E98E-DEC4-490E-9133-2793C9580EE1}" destId="{D92C9514-50C5-4B5E-9992-244A1308FA3D}" srcOrd="6" destOrd="0" presId="urn:microsoft.com/office/officeart/2005/8/layout/vProcess5"/>
    <dgm:cxn modelId="{FAF2987B-6AF7-47C4-A46D-86846DDA5EF0}" type="presParOf" srcId="{0066E98E-DEC4-490E-9133-2793C9580EE1}" destId="{6B48C2E3-629A-4B5D-9FA4-06C830C8A1F7}" srcOrd="7" destOrd="0" presId="urn:microsoft.com/office/officeart/2005/8/layout/vProcess5"/>
    <dgm:cxn modelId="{923EC876-BE50-425D-A808-E57A83A69FF4}" type="presParOf" srcId="{0066E98E-DEC4-490E-9133-2793C9580EE1}" destId="{F08F1F8A-F73C-457E-A409-DF90B8E6A6BE}" srcOrd="8" destOrd="0" presId="urn:microsoft.com/office/officeart/2005/8/layout/vProcess5"/>
    <dgm:cxn modelId="{51F9C7CD-6525-4F67-B3C8-26AFA77AE054}" type="presParOf" srcId="{0066E98E-DEC4-490E-9133-2793C9580EE1}" destId="{7DAF0766-52A7-4A6E-81F0-68F16A1D3945}" srcOrd="9" destOrd="0" presId="urn:microsoft.com/office/officeart/2005/8/layout/vProcess5"/>
    <dgm:cxn modelId="{7AE6D597-C1F1-4B74-B448-CC6BDEE0720E}" type="presParOf" srcId="{0066E98E-DEC4-490E-9133-2793C9580EE1}" destId="{E92E217E-E93C-471F-86A5-C38B440CB36F}" srcOrd="10" destOrd="0" presId="urn:microsoft.com/office/officeart/2005/8/layout/vProcess5"/>
    <dgm:cxn modelId="{F6C9E960-7632-467E-8BBF-0EBABFFF6BCC}" type="presParOf" srcId="{0066E98E-DEC4-490E-9133-2793C9580EE1}" destId="{7EED2A41-9EC5-4EE2-A64B-7E45FC79F2C3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F307053-87F0-434B-9555-F7677C0E3DEB}" type="doc">
      <dgm:prSet loTypeId="urn:microsoft.com/office/officeart/2005/8/layout/default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8A3BF4DD-040C-4FE0-985D-C31E38F19228}">
      <dgm:prSet/>
      <dgm:spPr/>
      <dgm:t>
        <a:bodyPr/>
        <a:lstStyle/>
        <a:p>
          <a:r>
            <a:rPr lang="he-IL">
              <a:cs typeface="+mj-cs"/>
            </a:rPr>
            <a:t>מתמטיקה – 3 יח"ל לפחות.</a:t>
          </a:r>
          <a:endParaRPr lang="en-US">
            <a:cs typeface="+mj-cs"/>
          </a:endParaRPr>
        </a:p>
      </dgm:t>
    </dgm:pt>
    <dgm:pt modelId="{761C87D0-EAAB-4EF7-A196-80F89F3E732C}" type="parTrans" cxnId="{8EF36137-926B-48A1-AD3D-6EB622AD3345}">
      <dgm:prSet/>
      <dgm:spPr/>
      <dgm:t>
        <a:bodyPr/>
        <a:lstStyle/>
        <a:p>
          <a:endParaRPr lang="en-US">
            <a:cs typeface="+mj-cs"/>
          </a:endParaRPr>
        </a:p>
      </dgm:t>
    </dgm:pt>
    <dgm:pt modelId="{AED498F2-01C6-4B74-B453-399C2424A2BC}" type="sibTrans" cxnId="{8EF36137-926B-48A1-AD3D-6EB622AD3345}">
      <dgm:prSet/>
      <dgm:spPr/>
      <dgm:t>
        <a:bodyPr/>
        <a:lstStyle/>
        <a:p>
          <a:endParaRPr lang="en-US">
            <a:cs typeface="+mj-cs"/>
          </a:endParaRPr>
        </a:p>
      </dgm:t>
    </dgm:pt>
    <dgm:pt modelId="{78EADCE0-410F-4E19-842F-E766AF03C96D}">
      <dgm:prSet/>
      <dgm:spPr/>
      <dgm:t>
        <a:bodyPr/>
        <a:lstStyle/>
        <a:p>
          <a:r>
            <a:rPr lang="he-IL" dirty="0">
              <a:cs typeface="+mj-cs"/>
            </a:rPr>
            <a:t>אנגלית – 3 יח"ל לפחות.</a:t>
          </a:r>
          <a:endParaRPr lang="en-US" dirty="0">
            <a:cs typeface="+mj-cs"/>
          </a:endParaRPr>
        </a:p>
      </dgm:t>
    </dgm:pt>
    <dgm:pt modelId="{76D46220-4190-4711-9D0B-64A6F8A27208}" type="parTrans" cxnId="{3DD82282-DFAD-41B1-9E21-06232404E6AC}">
      <dgm:prSet/>
      <dgm:spPr/>
      <dgm:t>
        <a:bodyPr/>
        <a:lstStyle/>
        <a:p>
          <a:endParaRPr lang="en-US">
            <a:cs typeface="+mj-cs"/>
          </a:endParaRPr>
        </a:p>
      </dgm:t>
    </dgm:pt>
    <dgm:pt modelId="{8FB98116-1F2A-4F19-9BD1-B4869CE27500}" type="sibTrans" cxnId="{3DD82282-DFAD-41B1-9E21-06232404E6AC}">
      <dgm:prSet/>
      <dgm:spPr/>
      <dgm:t>
        <a:bodyPr/>
        <a:lstStyle/>
        <a:p>
          <a:endParaRPr lang="en-US">
            <a:cs typeface="+mj-cs"/>
          </a:endParaRPr>
        </a:p>
      </dgm:t>
    </dgm:pt>
    <dgm:pt modelId="{3E0927AF-802E-4AF1-B7F7-3A72B40F3C36}">
      <dgm:prSet/>
      <dgm:spPr/>
      <dgm:t>
        <a:bodyPr/>
        <a:lstStyle/>
        <a:p>
          <a:r>
            <a:rPr lang="he-IL" dirty="0">
              <a:cs typeface="+mj-cs"/>
            </a:rPr>
            <a:t>תנ"ך – 2 יח"ל</a:t>
          </a:r>
          <a:endParaRPr lang="en-US" dirty="0">
            <a:cs typeface="+mj-cs"/>
          </a:endParaRPr>
        </a:p>
      </dgm:t>
    </dgm:pt>
    <dgm:pt modelId="{51784A8A-8427-4E23-9ADD-312CB52049F9}" type="parTrans" cxnId="{D8352864-C69C-4F7B-8EA7-EFC9E16371F3}">
      <dgm:prSet/>
      <dgm:spPr/>
      <dgm:t>
        <a:bodyPr/>
        <a:lstStyle/>
        <a:p>
          <a:endParaRPr lang="en-US">
            <a:cs typeface="+mj-cs"/>
          </a:endParaRPr>
        </a:p>
      </dgm:t>
    </dgm:pt>
    <dgm:pt modelId="{6BCBB3E9-B9E4-4DCD-8E43-31889614AF6C}" type="sibTrans" cxnId="{D8352864-C69C-4F7B-8EA7-EFC9E16371F3}">
      <dgm:prSet/>
      <dgm:spPr/>
      <dgm:t>
        <a:bodyPr/>
        <a:lstStyle/>
        <a:p>
          <a:endParaRPr lang="en-US">
            <a:cs typeface="+mj-cs"/>
          </a:endParaRPr>
        </a:p>
      </dgm:t>
    </dgm:pt>
    <dgm:pt modelId="{9FF240A2-AFFF-4EA0-B6CF-BC76BDE08534}">
      <dgm:prSet/>
      <dgm:spPr/>
      <dgm:t>
        <a:bodyPr/>
        <a:lstStyle/>
        <a:p>
          <a:r>
            <a:rPr lang="he-IL" dirty="0">
              <a:cs typeface="+mj-cs"/>
            </a:rPr>
            <a:t>ספרות – 2 יח"ל</a:t>
          </a:r>
          <a:endParaRPr lang="en-US" dirty="0">
            <a:cs typeface="+mj-cs"/>
          </a:endParaRPr>
        </a:p>
      </dgm:t>
    </dgm:pt>
    <dgm:pt modelId="{77F62FF5-E1AF-45E0-B9C1-EC9DA12143DC}" type="parTrans" cxnId="{62E1A9AF-9D6D-4106-9D3A-3F8475A195EE}">
      <dgm:prSet/>
      <dgm:spPr/>
      <dgm:t>
        <a:bodyPr/>
        <a:lstStyle/>
        <a:p>
          <a:endParaRPr lang="en-US">
            <a:cs typeface="+mj-cs"/>
          </a:endParaRPr>
        </a:p>
      </dgm:t>
    </dgm:pt>
    <dgm:pt modelId="{B9CEA792-7EBE-4A80-B4EA-7AA4D3B4DAB1}" type="sibTrans" cxnId="{62E1A9AF-9D6D-4106-9D3A-3F8475A195EE}">
      <dgm:prSet/>
      <dgm:spPr/>
      <dgm:t>
        <a:bodyPr/>
        <a:lstStyle/>
        <a:p>
          <a:endParaRPr lang="en-US">
            <a:cs typeface="+mj-cs"/>
          </a:endParaRPr>
        </a:p>
      </dgm:t>
    </dgm:pt>
    <dgm:pt modelId="{7232E76F-0CB8-48F9-BD64-1EFE98C993AE}">
      <dgm:prSet/>
      <dgm:spPr/>
      <dgm:t>
        <a:bodyPr/>
        <a:lstStyle/>
        <a:p>
          <a:r>
            <a:rPr lang="he-IL" dirty="0">
              <a:cs typeface="+mj-cs"/>
            </a:rPr>
            <a:t>עברית – 2 יח"ל</a:t>
          </a:r>
          <a:endParaRPr lang="en-US" dirty="0">
            <a:cs typeface="+mj-cs"/>
          </a:endParaRPr>
        </a:p>
      </dgm:t>
    </dgm:pt>
    <dgm:pt modelId="{5144C223-2C9F-4289-81FA-2728E96A240E}" type="parTrans" cxnId="{1AF8F31B-B13B-4D4D-95D7-32545B4E1AFA}">
      <dgm:prSet/>
      <dgm:spPr/>
      <dgm:t>
        <a:bodyPr/>
        <a:lstStyle/>
        <a:p>
          <a:endParaRPr lang="en-US">
            <a:cs typeface="+mj-cs"/>
          </a:endParaRPr>
        </a:p>
      </dgm:t>
    </dgm:pt>
    <dgm:pt modelId="{DAD23E91-1E4E-409C-9912-2B0653F9EAD9}" type="sibTrans" cxnId="{1AF8F31B-B13B-4D4D-95D7-32545B4E1AFA}">
      <dgm:prSet/>
      <dgm:spPr/>
      <dgm:t>
        <a:bodyPr/>
        <a:lstStyle/>
        <a:p>
          <a:endParaRPr lang="en-US">
            <a:cs typeface="+mj-cs"/>
          </a:endParaRPr>
        </a:p>
      </dgm:t>
    </dgm:pt>
    <dgm:pt modelId="{2280C664-914A-4224-A36B-0FC632C5B8F7}">
      <dgm:prSet/>
      <dgm:spPr/>
      <dgm:t>
        <a:bodyPr/>
        <a:lstStyle/>
        <a:p>
          <a:r>
            <a:rPr lang="he-IL" dirty="0">
              <a:cs typeface="+mj-cs"/>
            </a:rPr>
            <a:t>היסטוריה – 2 יח"ל</a:t>
          </a:r>
          <a:endParaRPr lang="en-US" dirty="0">
            <a:cs typeface="+mj-cs"/>
          </a:endParaRPr>
        </a:p>
      </dgm:t>
    </dgm:pt>
    <dgm:pt modelId="{50D2A0D0-F8A2-4652-8426-D260C1EEBBB5}" type="parTrans" cxnId="{3A1330D2-27B7-4117-B31A-2F3A4AC131AF}">
      <dgm:prSet/>
      <dgm:spPr/>
      <dgm:t>
        <a:bodyPr/>
        <a:lstStyle/>
        <a:p>
          <a:endParaRPr lang="en-US">
            <a:cs typeface="+mj-cs"/>
          </a:endParaRPr>
        </a:p>
      </dgm:t>
    </dgm:pt>
    <dgm:pt modelId="{E01CD790-2373-4F0B-A117-27A95C52C535}" type="sibTrans" cxnId="{3A1330D2-27B7-4117-B31A-2F3A4AC131AF}">
      <dgm:prSet/>
      <dgm:spPr/>
      <dgm:t>
        <a:bodyPr/>
        <a:lstStyle/>
        <a:p>
          <a:endParaRPr lang="en-US">
            <a:cs typeface="+mj-cs"/>
          </a:endParaRPr>
        </a:p>
      </dgm:t>
    </dgm:pt>
    <dgm:pt modelId="{00C46C2A-0F10-4253-B2B3-207B9AB8660E}">
      <dgm:prSet/>
      <dgm:spPr/>
      <dgm:t>
        <a:bodyPr/>
        <a:lstStyle/>
        <a:p>
          <a:r>
            <a:rPr lang="he-IL" dirty="0">
              <a:cs typeface="+mj-cs"/>
            </a:rPr>
            <a:t>אזרחות – 2 יח"ל</a:t>
          </a:r>
          <a:endParaRPr lang="en-US" dirty="0">
            <a:cs typeface="+mj-cs"/>
          </a:endParaRPr>
        </a:p>
      </dgm:t>
    </dgm:pt>
    <dgm:pt modelId="{F9DE46BA-98A2-4E22-BE94-2AB1FE268F6D}" type="parTrans" cxnId="{CDC4D67E-8111-40CE-AD7F-9C8428EF92A8}">
      <dgm:prSet/>
      <dgm:spPr/>
      <dgm:t>
        <a:bodyPr/>
        <a:lstStyle/>
        <a:p>
          <a:endParaRPr lang="en-US">
            <a:cs typeface="+mj-cs"/>
          </a:endParaRPr>
        </a:p>
      </dgm:t>
    </dgm:pt>
    <dgm:pt modelId="{E558D5C3-277F-461A-AC52-0AE4C965EADF}" type="sibTrans" cxnId="{CDC4D67E-8111-40CE-AD7F-9C8428EF92A8}">
      <dgm:prSet/>
      <dgm:spPr/>
      <dgm:t>
        <a:bodyPr/>
        <a:lstStyle/>
        <a:p>
          <a:endParaRPr lang="en-US">
            <a:cs typeface="+mj-cs"/>
          </a:endParaRPr>
        </a:p>
      </dgm:t>
    </dgm:pt>
    <dgm:pt modelId="{E42B8F91-2B03-43E2-B82B-93B1E72478E7}" type="pres">
      <dgm:prSet presAssocID="{AF307053-87F0-434B-9555-F7677C0E3DEB}" presName="diagram" presStyleCnt="0">
        <dgm:presLayoutVars>
          <dgm:dir/>
          <dgm:resizeHandles val="exact"/>
        </dgm:presLayoutVars>
      </dgm:prSet>
      <dgm:spPr/>
    </dgm:pt>
    <dgm:pt modelId="{6E52A96D-B0B3-4941-9E52-66A27A87F7A8}" type="pres">
      <dgm:prSet presAssocID="{8A3BF4DD-040C-4FE0-985D-C31E38F19228}" presName="node" presStyleLbl="node1" presStyleIdx="0" presStyleCnt="7">
        <dgm:presLayoutVars>
          <dgm:bulletEnabled val="1"/>
        </dgm:presLayoutVars>
      </dgm:prSet>
      <dgm:spPr/>
    </dgm:pt>
    <dgm:pt modelId="{92E5772E-CE09-4BA3-89B6-97428C387F26}" type="pres">
      <dgm:prSet presAssocID="{AED498F2-01C6-4B74-B453-399C2424A2BC}" presName="sibTrans" presStyleCnt="0"/>
      <dgm:spPr/>
    </dgm:pt>
    <dgm:pt modelId="{060D94D9-279B-4C82-ABC4-E8C09855E8D5}" type="pres">
      <dgm:prSet presAssocID="{78EADCE0-410F-4E19-842F-E766AF03C96D}" presName="node" presStyleLbl="node1" presStyleIdx="1" presStyleCnt="7">
        <dgm:presLayoutVars>
          <dgm:bulletEnabled val="1"/>
        </dgm:presLayoutVars>
      </dgm:prSet>
      <dgm:spPr/>
    </dgm:pt>
    <dgm:pt modelId="{AF9A2CCB-4933-4CB0-A590-CA47ACEB44C4}" type="pres">
      <dgm:prSet presAssocID="{8FB98116-1F2A-4F19-9BD1-B4869CE27500}" presName="sibTrans" presStyleCnt="0"/>
      <dgm:spPr/>
    </dgm:pt>
    <dgm:pt modelId="{83A5F0C6-D36D-44EE-9584-1BEADA82B5F0}" type="pres">
      <dgm:prSet presAssocID="{3E0927AF-802E-4AF1-B7F7-3A72B40F3C36}" presName="node" presStyleLbl="node1" presStyleIdx="2" presStyleCnt="7">
        <dgm:presLayoutVars>
          <dgm:bulletEnabled val="1"/>
        </dgm:presLayoutVars>
      </dgm:prSet>
      <dgm:spPr/>
    </dgm:pt>
    <dgm:pt modelId="{17725260-FDE1-4A2F-A20F-B5EE740F03AE}" type="pres">
      <dgm:prSet presAssocID="{6BCBB3E9-B9E4-4DCD-8E43-31889614AF6C}" presName="sibTrans" presStyleCnt="0"/>
      <dgm:spPr/>
    </dgm:pt>
    <dgm:pt modelId="{DC7916E8-CFA6-4E8A-8C8A-B1F7AA25D663}" type="pres">
      <dgm:prSet presAssocID="{9FF240A2-AFFF-4EA0-B6CF-BC76BDE08534}" presName="node" presStyleLbl="node1" presStyleIdx="3" presStyleCnt="7">
        <dgm:presLayoutVars>
          <dgm:bulletEnabled val="1"/>
        </dgm:presLayoutVars>
      </dgm:prSet>
      <dgm:spPr/>
    </dgm:pt>
    <dgm:pt modelId="{60792A91-00F3-40E9-B9D1-633EABB872B5}" type="pres">
      <dgm:prSet presAssocID="{B9CEA792-7EBE-4A80-B4EA-7AA4D3B4DAB1}" presName="sibTrans" presStyleCnt="0"/>
      <dgm:spPr/>
    </dgm:pt>
    <dgm:pt modelId="{77E4A090-4EFF-4A90-A559-C63DA5CD37CB}" type="pres">
      <dgm:prSet presAssocID="{7232E76F-0CB8-48F9-BD64-1EFE98C993AE}" presName="node" presStyleLbl="node1" presStyleIdx="4" presStyleCnt="7">
        <dgm:presLayoutVars>
          <dgm:bulletEnabled val="1"/>
        </dgm:presLayoutVars>
      </dgm:prSet>
      <dgm:spPr/>
    </dgm:pt>
    <dgm:pt modelId="{FB2B25FB-6E7F-4B37-8485-1902F0985A51}" type="pres">
      <dgm:prSet presAssocID="{DAD23E91-1E4E-409C-9912-2B0653F9EAD9}" presName="sibTrans" presStyleCnt="0"/>
      <dgm:spPr/>
    </dgm:pt>
    <dgm:pt modelId="{28257977-0CB7-4366-84E3-2DC603530F9E}" type="pres">
      <dgm:prSet presAssocID="{2280C664-914A-4224-A36B-0FC632C5B8F7}" presName="node" presStyleLbl="node1" presStyleIdx="5" presStyleCnt="7">
        <dgm:presLayoutVars>
          <dgm:bulletEnabled val="1"/>
        </dgm:presLayoutVars>
      </dgm:prSet>
      <dgm:spPr/>
    </dgm:pt>
    <dgm:pt modelId="{89F6407A-AD40-4589-A259-ABFECCA1A612}" type="pres">
      <dgm:prSet presAssocID="{E01CD790-2373-4F0B-A117-27A95C52C535}" presName="sibTrans" presStyleCnt="0"/>
      <dgm:spPr/>
    </dgm:pt>
    <dgm:pt modelId="{63FF3A5E-97BE-4C0F-853C-042DD5BA3110}" type="pres">
      <dgm:prSet presAssocID="{00C46C2A-0F10-4253-B2B3-207B9AB8660E}" presName="node" presStyleLbl="node1" presStyleIdx="6" presStyleCnt="7">
        <dgm:presLayoutVars>
          <dgm:bulletEnabled val="1"/>
        </dgm:presLayoutVars>
      </dgm:prSet>
      <dgm:spPr/>
    </dgm:pt>
  </dgm:ptLst>
  <dgm:cxnLst>
    <dgm:cxn modelId="{1AF8F31B-B13B-4D4D-95D7-32545B4E1AFA}" srcId="{AF307053-87F0-434B-9555-F7677C0E3DEB}" destId="{7232E76F-0CB8-48F9-BD64-1EFE98C993AE}" srcOrd="4" destOrd="0" parTransId="{5144C223-2C9F-4289-81FA-2728E96A240E}" sibTransId="{DAD23E91-1E4E-409C-9912-2B0653F9EAD9}"/>
    <dgm:cxn modelId="{D4C91F26-AF23-4BE7-94D9-BF570FDB1E0A}" type="presOf" srcId="{8A3BF4DD-040C-4FE0-985D-C31E38F19228}" destId="{6E52A96D-B0B3-4941-9E52-66A27A87F7A8}" srcOrd="0" destOrd="0" presId="urn:microsoft.com/office/officeart/2005/8/layout/default"/>
    <dgm:cxn modelId="{8EF36137-926B-48A1-AD3D-6EB622AD3345}" srcId="{AF307053-87F0-434B-9555-F7677C0E3DEB}" destId="{8A3BF4DD-040C-4FE0-985D-C31E38F19228}" srcOrd="0" destOrd="0" parTransId="{761C87D0-EAAB-4EF7-A196-80F89F3E732C}" sibTransId="{AED498F2-01C6-4B74-B453-399C2424A2BC}"/>
    <dgm:cxn modelId="{DB57FB5D-834F-4EFD-B8EA-0AD6B7DE687F}" type="presOf" srcId="{2280C664-914A-4224-A36B-0FC632C5B8F7}" destId="{28257977-0CB7-4366-84E3-2DC603530F9E}" srcOrd="0" destOrd="0" presId="urn:microsoft.com/office/officeart/2005/8/layout/default"/>
    <dgm:cxn modelId="{D8352864-C69C-4F7B-8EA7-EFC9E16371F3}" srcId="{AF307053-87F0-434B-9555-F7677C0E3DEB}" destId="{3E0927AF-802E-4AF1-B7F7-3A72B40F3C36}" srcOrd="2" destOrd="0" parTransId="{51784A8A-8427-4E23-9ADD-312CB52049F9}" sibTransId="{6BCBB3E9-B9E4-4DCD-8E43-31889614AF6C}"/>
    <dgm:cxn modelId="{C3145C4F-9411-4438-B7A8-D2E763ABF502}" type="presOf" srcId="{3E0927AF-802E-4AF1-B7F7-3A72B40F3C36}" destId="{83A5F0C6-D36D-44EE-9584-1BEADA82B5F0}" srcOrd="0" destOrd="0" presId="urn:microsoft.com/office/officeart/2005/8/layout/default"/>
    <dgm:cxn modelId="{10606B6F-D1B0-4C9C-935A-FF2E42EF2F60}" type="presOf" srcId="{7232E76F-0CB8-48F9-BD64-1EFE98C993AE}" destId="{77E4A090-4EFF-4A90-A559-C63DA5CD37CB}" srcOrd="0" destOrd="0" presId="urn:microsoft.com/office/officeart/2005/8/layout/default"/>
    <dgm:cxn modelId="{CDC4D67E-8111-40CE-AD7F-9C8428EF92A8}" srcId="{AF307053-87F0-434B-9555-F7677C0E3DEB}" destId="{00C46C2A-0F10-4253-B2B3-207B9AB8660E}" srcOrd="6" destOrd="0" parTransId="{F9DE46BA-98A2-4E22-BE94-2AB1FE268F6D}" sibTransId="{E558D5C3-277F-461A-AC52-0AE4C965EADF}"/>
    <dgm:cxn modelId="{3DD82282-DFAD-41B1-9E21-06232404E6AC}" srcId="{AF307053-87F0-434B-9555-F7677C0E3DEB}" destId="{78EADCE0-410F-4E19-842F-E766AF03C96D}" srcOrd="1" destOrd="0" parTransId="{76D46220-4190-4711-9D0B-64A6F8A27208}" sibTransId="{8FB98116-1F2A-4F19-9BD1-B4869CE27500}"/>
    <dgm:cxn modelId="{31A423A4-B068-47C4-87DB-6FA2BF135B19}" type="presOf" srcId="{9FF240A2-AFFF-4EA0-B6CF-BC76BDE08534}" destId="{DC7916E8-CFA6-4E8A-8C8A-B1F7AA25D663}" srcOrd="0" destOrd="0" presId="urn:microsoft.com/office/officeart/2005/8/layout/default"/>
    <dgm:cxn modelId="{62E1A9AF-9D6D-4106-9D3A-3F8475A195EE}" srcId="{AF307053-87F0-434B-9555-F7677C0E3DEB}" destId="{9FF240A2-AFFF-4EA0-B6CF-BC76BDE08534}" srcOrd="3" destOrd="0" parTransId="{77F62FF5-E1AF-45E0-B9C1-EC9DA12143DC}" sibTransId="{B9CEA792-7EBE-4A80-B4EA-7AA4D3B4DAB1}"/>
    <dgm:cxn modelId="{4080C7B7-2F4D-4E52-8BD2-AE02B5F0BDEB}" type="presOf" srcId="{78EADCE0-410F-4E19-842F-E766AF03C96D}" destId="{060D94D9-279B-4C82-ABC4-E8C09855E8D5}" srcOrd="0" destOrd="0" presId="urn:microsoft.com/office/officeart/2005/8/layout/default"/>
    <dgm:cxn modelId="{E8769AD0-FDD7-4234-8627-C69A58C23F1B}" type="presOf" srcId="{AF307053-87F0-434B-9555-F7677C0E3DEB}" destId="{E42B8F91-2B03-43E2-B82B-93B1E72478E7}" srcOrd="0" destOrd="0" presId="urn:microsoft.com/office/officeart/2005/8/layout/default"/>
    <dgm:cxn modelId="{3A1330D2-27B7-4117-B31A-2F3A4AC131AF}" srcId="{AF307053-87F0-434B-9555-F7677C0E3DEB}" destId="{2280C664-914A-4224-A36B-0FC632C5B8F7}" srcOrd="5" destOrd="0" parTransId="{50D2A0D0-F8A2-4652-8426-D260C1EEBBB5}" sibTransId="{E01CD790-2373-4F0B-A117-27A95C52C535}"/>
    <dgm:cxn modelId="{211CE0EE-E1CB-496A-8953-4F1741FA343C}" type="presOf" srcId="{00C46C2A-0F10-4253-B2B3-207B9AB8660E}" destId="{63FF3A5E-97BE-4C0F-853C-042DD5BA3110}" srcOrd="0" destOrd="0" presId="urn:microsoft.com/office/officeart/2005/8/layout/default"/>
    <dgm:cxn modelId="{13E9CC8A-8936-4CE9-9689-4396A6005ACF}" type="presParOf" srcId="{E42B8F91-2B03-43E2-B82B-93B1E72478E7}" destId="{6E52A96D-B0B3-4941-9E52-66A27A87F7A8}" srcOrd="0" destOrd="0" presId="urn:microsoft.com/office/officeart/2005/8/layout/default"/>
    <dgm:cxn modelId="{F4F9DA7F-337D-4496-8CA7-A1018FA4843A}" type="presParOf" srcId="{E42B8F91-2B03-43E2-B82B-93B1E72478E7}" destId="{92E5772E-CE09-4BA3-89B6-97428C387F26}" srcOrd="1" destOrd="0" presId="urn:microsoft.com/office/officeart/2005/8/layout/default"/>
    <dgm:cxn modelId="{4687D04C-2D50-46EF-A311-6E2FD7D6A578}" type="presParOf" srcId="{E42B8F91-2B03-43E2-B82B-93B1E72478E7}" destId="{060D94D9-279B-4C82-ABC4-E8C09855E8D5}" srcOrd="2" destOrd="0" presId="urn:microsoft.com/office/officeart/2005/8/layout/default"/>
    <dgm:cxn modelId="{B587E75E-51DE-4A6A-860C-E434DCC1F97A}" type="presParOf" srcId="{E42B8F91-2B03-43E2-B82B-93B1E72478E7}" destId="{AF9A2CCB-4933-4CB0-A590-CA47ACEB44C4}" srcOrd="3" destOrd="0" presId="urn:microsoft.com/office/officeart/2005/8/layout/default"/>
    <dgm:cxn modelId="{0429CBB1-807A-4A59-B071-E53FB5EE6CB5}" type="presParOf" srcId="{E42B8F91-2B03-43E2-B82B-93B1E72478E7}" destId="{83A5F0C6-D36D-44EE-9584-1BEADA82B5F0}" srcOrd="4" destOrd="0" presId="urn:microsoft.com/office/officeart/2005/8/layout/default"/>
    <dgm:cxn modelId="{4E61E2AC-1888-4439-B718-2BF70F99B1EA}" type="presParOf" srcId="{E42B8F91-2B03-43E2-B82B-93B1E72478E7}" destId="{17725260-FDE1-4A2F-A20F-B5EE740F03AE}" srcOrd="5" destOrd="0" presId="urn:microsoft.com/office/officeart/2005/8/layout/default"/>
    <dgm:cxn modelId="{3ACDED4D-2E08-4791-B7D4-91F5347EA397}" type="presParOf" srcId="{E42B8F91-2B03-43E2-B82B-93B1E72478E7}" destId="{DC7916E8-CFA6-4E8A-8C8A-B1F7AA25D663}" srcOrd="6" destOrd="0" presId="urn:microsoft.com/office/officeart/2005/8/layout/default"/>
    <dgm:cxn modelId="{A40AB5F5-5FBB-46FD-BFCE-6868F614A1F8}" type="presParOf" srcId="{E42B8F91-2B03-43E2-B82B-93B1E72478E7}" destId="{60792A91-00F3-40E9-B9D1-633EABB872B5}" srcOrd="7" destOrd="0" presId="urn:microsoft.com/office/officeart/2005/8/layout/default"/>
    <dgm:cxn modelId="{B32F9C44-5C25-4C08-8ADF-EEE7E5CA8784}" type="presParOf" srcId="{E42B8F91-2B03-43E2-B82B-93B1E72478E7}" destId="{77E4A090-4EFF-4A90-A559-C63DA5CD37CB}" srcOrd="8" destOrd="0" presId="urn:microsoft.com/office/officeart/2005/8/layout/default"/>
    <dgm:cxn modelId="{17DB815A-05DC-4B22-AB06-7B2024040980}" type="presParOf" srcId="{E42B8F91-2B03-43E2-B82B-93B1E72478E7}" destId="{FB2B25FB-6E7F-4B37-8485-1902F0985A51}" srcOrd="9" destOrd="0" presId="urn:microsoft.com/office/officeart/2005/8/layout/default"/>
    <dgm:cxn modelId="{296AF28A-4E65-48F3-8134-BB66CF3BADB3}" type="presParOf" srcId="{E42B8F91-2B03-43E2-B82B-93B1E72478E7}" destId="{28257977-0CB7-4366-84E3-2DC603530F9E}" srcOrd="10" destOrd="0" presId="urn:microsoft.com/office/officeart/2005/8/layout/default"/>
    <dgm:cxn modelId="{0B45661D-B558-4678-93D3-07058123157E}" type="presParOf" srcId="{E42B8F91-2B03-43E2-B82B-93B1E72478E7}" destId="{89F6407A-AD40-4589-A259-ABFECCA1A612}" srcOrd="11" destOrd="0" presId="urn:microsoft.com/office/officeart/2005/8/layout/default"/>
    <dgm:cxn modelId="{98A27152-7C13-4D9B-892A-79215F57F44E}" type="presParOf" srcId="{E42B8F91-2B03-43E2-B82B-93B1E72478E7}" destId="{63FF3A5E-97BE-4C0F-853C-042DD5BA3110}" srcOrd="1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69F0B8F-C6D6-4F1D-9769-2B639F4E7C94}" type="doc">
      <dgm:prSet loTypeId="urn:microsoft.com/office/officeart/2018/2/layout/IconCircleList" loCatId="icon" qsTypeId="urn:microsoft.com/office/officeart/2005/8/quickstyle/simple1" qsCatId="simple" csTypeId="urn:microsoft.com/office/officeart/2018/5/colors/Iconchunking_neutralicon_colorful1" csCatId="colorful" phldr="1"/>
      <dgm:spPr/>
      <dgm:t>
        <a:bodyPr/>
        <a:lstStyle/>
        <a:p>
          <a:endParaRPr lang="en-US"/>
        </a:p>
      </dgm:t>
    </dgm:pt>
    <dgm:pt modelId="{4605C408-6892-4353-B46E-4FDD9A89AA51}">
      <dgm:prSet custT="1"/>
      <dgm:spPr/>
      <dgm:t>
        <a:bodyPr/>
        <a:lstStyle/>
        <a:p>
          <a:pPr algn="r"/>
          <a:r>
            <a:rPr lang="he-IL" sz="1800" dirty="0">
              <a:cs typeface="+mj-cs"/>
            </a:rPr>
            <a:t>שני מקצועות </a:t>
          </a:r>
          <a:r>
            <a:rPr lang="he-IL" sz="1800" b="1" dirty="0">
              <a:cs typeface="+mj-cs"/>
            </a:rPr>
            <a:t>בהשכלה כללית </a:t>
          </a:r>
          <a:r>
            <a:rPr lang="he-IL" sz="1800" dirty="0">
              <a:cs typeface="+mj-cs"/>
            </a:rPr>
            <a:t>מתחומי החברה והרוח, התרבות והמורשת, המדעים והטכנולוגיה,  השפות והאומנויות – תחומים החוצים את כל התרבויות וחושפים את המשתתפים לעולם רחב של רגשות ויצירה.</a:t>
          </a:r>
        </a:p>
        <a:p>
          <a:pPr algn="r"/>
          <a:r>
            <a:rPr lang="he-IL" sz="1800" dirty="0">
              <a:highlight>
                <a:srgbClr val="808000"/>
              </a:highlight>
              <a:cs typeface="+mj-cs"/>
            </a:rPr>
            <a:t>נלמד בכיתה י'</a:t>
          </a:r>
          <a:endParaRPr lang="en-US" sz="1800" dirty="0">
            <a:highlight>
              <a:srgbClr val="808000"/>
            </a:highlight>
            <a:cs typeface="+mj-cs"/>
          </a:endParaRPr>
        </a:p>
      </dgm:t>
    </dgm:pt>
    <dgm:pt modelId="{FD25C19C-888F-4482-98D3-554403CF66B1}" type="parTrans" cxnId="{E0337284-A0ED-4BC7-8D30-C2B0F18EED07}">
      <dgm:prSet/>
      <dgm:spPr/>
      <dgm:t>
        <a:bodyPr/>
        <a:lstStyle/>
        <a:p>
          <a:pPr algn="r"/>
          <a:endParaRPr lang="en-US" sz="2000">
            <a:cs typeface="+mj-cs"/>
          </a:endParaRPr>
        </a:p>
      </dgm:t>
    </dgm:pt>
    <dgm:pt modelId="{30E63810-F371-4183-9960-295EEA3094DF}" type="sibTrans" cxnId="{E0337284-A0ED-4BC7-8D30-C2B0F18EED07}">
      <dgm:prSet/>
      <dgm:spPr/>
      <dgm:t>
        <a:bodyPr/>
        <a:lstStyle/>
        <a:p>
          <a:pPr algn="r"/>
          <a:endParaRPr lang="en-US" sz="2000">
            <a:cs typeface="+mj-cs"/>
          </a:endParaRPr>
        </a:p>
      </dgm:t>
    </dgm:pt>
    <dgm:pt modelId="{42C341A8-C9FA-41EC-AB4D-31FDA1BB90B8}">
      <dgm:prSet custT="1"/>
      <dgm:spPr/>
      <dgm:t>
        <a:bodyPr/>
        <a:lstStyle/>
        <a:p>
          <a:pPr algn="r"/>
          <a:r>
            <a:rPr lang="he-IL" sz="1800" b="1" dirty="0">
              <a:cs typeface="+mj-cs"/>
            </a:rPr>
            <a:t>מבוא למדעים </a:t>
          </a:r>
          <a:r>
            <a:rPr lang="he-IL" sz="1800" dirty="0">
              <a:cs typeface="+mj-cs"/>
            </a:rPr>
            <a:t>– היבחנות במקצוע פיזיקה או ביולוגיה או כימיה או מדע וטכנולוגיה לכל.  במידה והתלמיד ניגש לשני מקצועות מדעיים ברמת 5 </a:t>
          </a:r>
          <a:r>
            <a:rPr lang="he-IL" sz="1800" dirty="0" err="1">
              <a:cs typeface="+mj-cs"/>
            </a:rPr>
            <a:t>יח"ל</a:t>
          </a:r>
          <a:r>
            <a:rPr lang="he-IL" sz="1800" dirty="0">
              <a:cs typeface="+mj-cs"/>
            </a:rPr>
            <a:t>, הוא פטור ממבוא למדעים.</a:t>
          </a:r>
        </a:p>
        <a:p>
          <a:pPr algn="r"/>
          <a:r>
            <a:rPr lang="he-IL" sz="1800" dirty="0">
              <a:highlight>
                <a:srgbClr val="808000"/>
              </a:highlight>
              <a:cs typeface="+mj-cs"/>
            </a:rPr>
            <a:t>נלמד בכיתה י'</a:t>
          </a:r>
          <a:endParaRPr lang="en-US" sz="1800" dirty="0">
            <a:highlight>
              <a:srgbClr val="808000"/>
            </a:highlight>
            <a:cs typeface="+mj-cs"/>
          </a:endParaRPr>
        </a:p>
      </dgm:t>
    </dgm:pt>
    <dgm:pt modelId="{860F1895-8CE7-47CB-8A4C-2DF530E5F0AE}" type="parTrans" cxnId="{DB288744-2F5A-4643-B605-621BF79CEC88}">
      <dgm:prSet/>
      <dgm:spPr/>
      <dgm:t>
        <a:bodyPr/>
        <a:lstStyle/>
        <a:p>
          <a:pPr algn="r"/>
          <a:endParaRPr lang="en-US" sz="2000">
            <a:cs typeface="+mj-cs"/>
          </a:endParaRPr>
        </a:p>
      </dgm:t>
    </dgm:pt>
    <dgm:pt modelId="{27D83F20-BCCD-4AA5-9D40-D96EF1476F4B}" type="sibTrans" cxnId="{DB288744-2F5A-4643-B605-621BF79CEC88}">
      <dgm:prSet/>
      <dgm:spPr/>
      <dgm:t>
        <a:bodyPr/>
        <a:lstStyle/>
        <a:p>
          <a:pPr algn="r"/>
          <a:endParaRPr lang="en-US" sz="2000">
            <a:cs typeface="+mj-cs"/>
          </a:endParaRPr>
        </a:p>
      </dgm:t>
    </dgm:pt>
    <dgm:pt modelId="{D6C7DB3D-AF96-447B-870D-3A0CF1616038}">
      <dgm:prSet custT="1"/>
      <dgm:spPr/>
      <dgm:t>
        <a:bodyPr/>
        <a:lstStyle/>
        <a:p>
          <a:pPr algn="r"/>
          <a:r>
            <a:rPr lang="he-IL" sz="1800" b="1" dirty="0">
              <a:cs typeface="+mj-cs"/>
            </a:rPr>
            <a:t>חינוך גופני </a:t>
          </a:r>
          <a:r>
            <a:rPr lang="he-IL" sz="1800" dirty="0">
              <a:cs typeface="+mj-cs"/>
            </a:rPr>
            <a:t>–  חובת למידה והשתתפות בהיקף של 60 שעות לימוד מדי שנה במשך 3 שנים.</a:t>
          </a:r>
          <a:endParaRPr lang="en-US" sz="1800" dirty="0">
            <a:cs typeface="+mj-cs"/>
          </a:endParaRPr>
        </a:p>
      </dgm:t>
    </dgm:pt>
    <dgm:pt modelId="{F183EE51-491C-48FB-A10F-43D3F86F50A5}" type="parTrans" cxnId="{757ACEA1-26C7-4872-B834-6A41A4BD1963}">
      <dgm:prSet/>
      <dgm:spPr/>
      <dgm:t>
        <a:bodyPr/>
        <a:lstStyle/>
        <a:p>
          <a:pPr algn="r"/>
          <a:endParaRPr lang="en-US" sz="2000">
            <a:cs typeface="+mj-cs"/>
          </a:endParaRPr>
        </a:p>
      </dgm:t>
    </dgm:pt>
    <dgm:pt modelId="{CB7A1A86-63B9-40C8-93D7-EBEF65F577E1}" type="sibTrans" cxnId="{757ACEA1-26C7-4872-B834-6A41A4BD1963}">
      <dgm:prSet/>
      <dgm:spPr/>
      <dgm:t>
        <a:bodyPr/>
        <a:lstStyle/>
        <a:p>
          <a:pPr algn="r"/>
          <a:endParaRPr lang="en-US" sz="2000">
            <a:cs typeface="+mj-cs"/>
          </a:endParaRPr>
        </a:p>
      </dgm:t>
    </dgm:pt>
    <dgm:pt modelId="{AFC991BA-237E-40C4-8F6B-80C30D231538}">
      <dgm:prSet custT="1"/>
      <dgm:spPr/>
      <dgm:t>
        <a:bodyPr/>
        <a:lstStyle/>
        <a:p>
          <a:pPr algn="r"/>
          <a:r>
            <a:rPr lang="he-IL" sz="1800" b="1" dirty="0">
              <a:cs typeface="+mj-cs"/>
            </a:rPr>
            <a:t>מעורבות חברתית </a:t>
          </a:r>
          <a:r>
            <a:rPr lang="he-IL" sz="1800" dirty="0">
              <a:cs typeface="+mj-cs"/>
            </a:rPr>
            <a:t>– התוכנית מתפרסת על פני 3 שנים של למידה משמעותית ומעורבות פעילה.</a:t>
          </a:r>
          <a:endParaRPr lang="en-US" sz="1800" dirty="0">
            <a:cs typeface="+mj-cs"/>
          </a:endParaRPr>
        </a:p>
      </dgm:t>
    </dgm:pt>
    <dgm:pt modelId="{A33CE286-89A0-4256-B114-C6F62E10BB68}" type="parTrans" cxnId="{91A2B772-E6C4-4694-B501-00761C1FFB4B}">
      <dgm:prSet/>
      <dgm:spPr/>
      <dgm:t>
        <a:bodyPr/>
        <a:lstStyle/>
        <a:p>
          <a:pPr algn="r"/>
          <a:endParaRPr lang="en-US" sz="2000">
            <a:cs typeface="+mj-cs"/>
          </a:endParaRPr>
        </a:p>
      </dgm:t>
    </dgm:pt>
    <dgm:pt modelId="{960F8EA4-633D-4E32-BB73-2D0F56578B0B}" type="sibTrans" cxnId="{91A2B772-E6C4-4694-B501-00761C1FFB4B}">
      <dgm:prSet/>
      <dgm:spPr/>
      <dgm:t>
        <a:bodyPr/>
        <a:lstStyle/>
        <a:p>
          <a:pPr algn="r"/>
          <a:endParaRPr lang="en-US" sz="2000">
            <a:cs typeface="+mj-cs"/>
          </a:endParaRPr>
        </a:p>
      </dgm:t>
    </dgm:pt>
    <dgm:pt modelId="{55495F15-769A-40C1-8CDE-86B4133DA381}" type="pres">
      <dgm:prSet presAssocID="{F69F0B8F-C6D6-4F1D-9769-2B639F4E7C94}" presName="root" presStyleCnt="0">
        <dgm:presLayoutVars>
          <dgm:dir/>
          <dgm:resizeHandles val="exact"/>
        </dgm:presLayoutVars>
      </dgm:prSet>
      <dgm:spPr/>
    </dgm:pt>
    <dgm:pt modelId="{C9F56879-7D9B-4E97-9A2B-21D1914BDB52}" type="pres">
      <dgm:prSet presAssocID="{F69F0B8F-C6D6-4F1D-9769-2B639F4E7C94}" presName="container" presStyleCnt="0">
        <dgm:presLayoutVars>
          <dgm:dir/>
          <dgm:resizeHandles val="exact"/>
        </dgm:presLayoutVars>
      </dgm:prSet>
      <dgm:spPr/>
    </dgm:pt>
    <dgm:pt modelId="{F39ED00A-C02D-4912-B433-0EFE4D7C371F}" type="pres">
      <dgm:prSet presAssocID="{4605C408-6892-4353-B46E-4FDD9A89AA51}" presName="compNode" presStyleCnt="0"/>
      <dgm:spPr/>
    </dgm:pt>
    <dgm:pt modelId="{9F3B0430-D1A8-4F34-A59E-B86FE7B5D662}" type="pres">
      <dgm:prSet presAssocID="{4605C408-6892-4353-B46E-4FDD9A89AA51}" presName="iconBgRect" presStyleLbl="bgShp" presStyleIdx="0" presStyleCnt="4"/>
      <dgm:spPr/>
    </dgm:pt>
    <dgm:pt modelId="{C86ACB3C-30DF-4173-BE09-AEC904963A47}" type="pres">
      <dgm:prSet presAssocID="{4605C408-6892-4353-B46E-4FDD9A89AA51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ooks קו מיתאר"/>
        </a:ext>
      </dgm:extLst>
    </dgm:pt>
    <dgm:pt modelId="{5C4210C5-6095-4C9E-B585-5D7862EB6813}" type="pres">
      <dgm:prSet presAssocID="{4605C408-6892-4353-B46E-4FDD9A89AA51}" presName="spaceRect" presStyleCnt="0"/>
      <dgm:spPr/>
    </dgm:pt>
    <dgm:pt modelId="{6032C972-FDBA-456A-947A-F603E1F911A2}" type="pres">
      <dgm:prSet presAssocID="{4605C408-6892-4353-B46E-4FDD9A89AA51}" presName="textRect" presStyleLbl="revTx" presStyleIdx="0" presStyleCnt="4">
        <dgm:presLayoutVars>
          <dgm:chMax val="1"/>
          <dgm:chPref val="1"/>
        </dgm:presLayoutVars>
      </dgm:prSet>
      <dgm:spPr/>
    </dgm:pt>
    <dgm:pt modelId="{6BB31D50-78C3-42C3-B0EC-37896E41D757}" type="pres">
      <dgm:prSet presAssocID="{30E63810-F371-4183-9960-295EEA3094DF}" presName="sibTrans" presStyleLbl="sibTrans2D1" presStyleIdx="0" presStyleCnt="0"/>
      <dgm:spPr/>
    </dgm:pt>
    <dgm:pt modelId="{5C1C45E9-4BCB-47D1-A33F-7E2A49A93012}" type="pres">
      <dgm:prSet presAssocID="{42C341A8-C9FA-41EC-AB4D-31FDA1BB90B8}" presName="compNode" presStyleCnt="0"/>
      <dgm:spPr/>
    </dgm:pt>
    <dgm:pt modelId="{131F8EF0-A81F-455A-9408-A78234A33CBC}" type="pres">
      <dgm:prSet presAssocID="{42C341A8-C9FA-41EC-AB4D-31FDA1BB90B8}" presName="iconBgRect" presStyleLbl="bgShp" presStyleIdx="1" presStyleCnt="4"/>
      <dgm:spPr/>
    </dgm:pt>
    <dgm:pt modelId="{D505E5B6-F158-4351-B370-142687CB37A4}" type="pres">
      <dgm:prSet presAssocID="{42C341A8-C9FA-41EC-AB4D-31FDA1BB90B8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בקבוקון"/>
        </a:ext>
      </dgm:extLst>
    </dgm:pt>
    <dgm:pt modelId="{42EF9E95-7D53-41CC-B067-E56037CE7EE9}" type="pres">
      <dgm:prSet presAssocID="{42C341A8-C9FA-41EC-AB4D-31FDA1BB90B8}" presName="spaceRect" presStyleCnt="0"/>
      <dgm:spPr/>
    </dgm:pt>
    <dgm:pt modelId="{A12CB9A4-B1BE-4758-BA02-8406EE6898BC}" type="pres">
      <dgm:prSet presAssocID="{42C341A8-C9FA-41EC-AB4D-31FDA1BB90B8}" presName="textRect" presStyleLbl="revTx" presStyleIdx="1" presStyleCnt="4">
        <dgm:presLayoutVars>
          <dgm:chMax val="1"/>
          <dgm:chPref val="1"/>
        </dgm:presLayoutVars>
      </dgm:prSet>
      <dgm:spPr/>
    </dgm:pt>
    <dgm:pt modelId="{6CD5D680-B6E5-447A-862D-99959F88ED09}" type="pres">
      <dgm:prSet presAssocID="{27D83F20-BCCD-4AA5-9D40-D96EF1476F4B}" presName="sibTrans" presStyleLbl="sibTrans2D1" presStyleIdx="0" presStyleCnt="0"/>
      <dgm:spPr/>
    </dgm:pt>
    <dgm:pt modelId="{F5F33A9B-FEDE-40EF-9418-72EE1926F4C9}" type="pres">
      <dgm:prSet presAssocID="{D6C7DB3D-AF96-447B-870D-3A0CF1616038}" presName="compNode" presStyleCnt="0"/>
      <dgm:spPr/>
    </dgm:pt>
    <dgm:pt modelId="{8D7E1325-A154-4A11-A1C6-9986A2E238F3}" type="pres">
      <dgm:prSet presAssocID="{D6C7DB3D-AF96-447B-870D-3A0CF1616038}" presName="iconBgRect" presStyleLbl="bgShp" presStyleIdx="2" presStyleCnt="4"/>
      <dgm:spPr/>
    </dgm:pt>
    <dgm:pt modelId="{10103BF0-B9E8-4291-8060-79AD7BDC8727}" type="pres">
      <dgm:prSet presAssocID="{D6C7DB3D-AF96-447B-870D-3A0CF1616038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asketball עם מילוי מלא"/>
        </a:ext>
      </dgm:extLst>
    </dgm:pt>
    <dgm:pt modelId="{77092118-0FDD-4ED8-9EFE-BEED5E496FA7}" type="pres">
      <dgm:prSet presAssocID="{D6C7DB3D-AF96-447B-870D-3A0CF1616038}" presName="spaceRect" presStyleCnt="0"/>
      <dgm:spPr/>
    </dgm:pt>
    <dgm:pt modelId="{A28B4FFA-B60A-41D4-BBBD-8031088F1A2C}" type="pres">
      <dgm:prSet presAssocID="{D6C7DB3D-AF96-447B-870D-3A0CF1616038}" presName="textRect" presStyleLbl="revTx" presStyleIdx="2" presStyleCnt="4">
        <dgm:presLayoutVars>
          <dgm:chMax val="1"/>
          <dgm:chPref val="1"/>
        </dgm:presLayoutVars>
      </dgm:prSet>
      <dgm:spPr/>
    </dgm:pt>
    <dgm:pt modelId="{301D89B2-B6D8-4517-BF30-058BA77F596A}" type="pres">
      <dgm:prSet presAssocID="{CB7A1A86-63B9-40C8-93D7-EBEF65F577E1}" presName="sibTrans" presStyleLbl="sibTrans2D1" presStyleIdx="0" presStyleCnt="0"/>
      <dgm:spPr/>
    </dgm:pt>
    <dgm:pt modelId="{8AB27A23-54A2-43F4-9A9E-A419AB802D94}" type="pres">
      <dgm:prSet presAssocID="{AFC991BA-237E-40C4-8F6B-80C30D231538}" presName="compNode" presStyleCnt="0"/>
      <dgm:spPr/>
    </dgm:pt>
    <dgm:pt modelId="{5F29F4AD-66ED-4974-B117-76D8261309CB}" type="pres">
      <dgm:prSet presAssocID="{AFC991BA-237E-40C4-8F6B-80C30D231538}" presName="iconBgRect" presStyleLbl="bgShp" presStyleIdx="3" presStyleCnt="4"/>
      <dgm:spPr/>
    </dgm:pt>
    <dgm:pt modelId="{D93D08EF-05E4-4951-ACC4-FFAEFA151D93}" type="pres">
      <dgm:prSet presAssocID="{AFC991BA-237E-40C4-8F6B-80C30D231538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לחיים עם מילוי מלא"/>
        </a:ext>
      </dgm:extLst>
    </dgm:pt>
    <dgm:pt modelId="{0784F973-1211-4299-A8F1-F444B412977E}" type="pres">
      <dgm:prSet presAssocID="{AFC991BA-237E-40C4-8F6B-80C30D231538}" presName="spaceRect" presStyleCnt="0"/>
      <dgm:spPr/>
    </dgm:pt>
    <dgm:pt modelId="{2FB90FD0-9FCE-47F3-8EA2-4A1A258F8A60}" type="pres">
      <dgm:prSet presAssocID="{AFC991BA-237E-40C4-8F6B-80C30D231538}" presName="textRect" presStyleLbl="revTx" presStyleIdx="3" presStyleCnt="4">
        <dgm:presLayoutVars>
          <dgm:chMax val="1"/>
          <dgm:chPref val="1"/>
        </dgm:presLayoutVars>
      </dgm:prSet>
      <dgm:spPr/>
    </dgm:pt>
  </dgm:ptLst>
  <dgm:cxnLst>
    <dgm:cxn modelId="{10023710-ACFC-4AC8-9C50-F7D3724C215A}" type="presOf" srcId="{CB7A1A86-63B9-40C8-93D7-EBEF65F577E1}" destId="{301D89B2-B6D8-4517-BF30-058BA77F596A}" srcOrd="0" destOrd="0" presId="urn:microsoft.com/office/officeart/2018/2/layout/IconCircleList"/>
    <dgm:cxn modelId="{A4E38B19-EA0F-4A03-8DDE-6E960D101D91}" type="presOf" srcId="{4605C408-6892-4353-B46E-4FDD9A89AA51}" destId="{6032C972-FDBA-456A-947A-F603E1F911A2}" srcOrd="0" destOrd="0" presId="urn:microsoft.com/office/officeart/2018/2/layout/IconCircleList"/>
    <dgm:cxn modelId="{E68EBB21-0C8F-423B-91F6-309360B99031}" type="presOf" srcId="{F69F0B8F-C6D6-4F1D-9769-2B639F4E7C94}" destId="{55495F15-769A-40C1-8CDE-86B4133DA381}" srcOrd="0" destOrd="0" presId="urn:microsoft.com/office/officeart/2018/2/layout/IconCircleList"/>
    <dgm:cxn modelId="{3333CF2D-BCD5-4959-9B3D-F1AC7C7417AC}" type="presOf" srcId="{27D83F20-BCCD-4AA5-9D40-D96EF1476F4B}" destId="{6CD5D680-B6E5-447A-862D-99959F88ED09}" srcOrd="0" destOrd="0" presId="urn:microsoft.com/office/officeart/2018/2/layout/IconCircleList"/>
    <dgm:cxn modelId="{DB288744-2F5A-4643-B605-621BF79CEC88}" srcId="{F69F0B8F-C6D6-4F1D-9769-2B639F4E7C94}" destId="{42C341A8-C9FA-41EC-AB4D-31FDA1BB90B8}" srcOrd="1" destOrd="0" parTransId="{860F1895-8CE7-47CB-8A4C-2DF530E5F0AE}" sibTransId="{27D83F20-BCCD-4AA5-9D40-D96EF1476F4B}"/>
    <dgm:cxn modelId="{52A32869-8EDA-42C4-98CA-E613464C4656}" type="presOf" srcId="{30E63810-F371-4183-9960-295EEA3094DF}" destId="{6BB31D50-78C3-42C3-B0EC-37896E41D757}" srcOrd="0" destOrd="0" presId="urn:microsoft.com/office/officeart/2018/2/layout/IconCircleList"/>
    <dgm:cxn modelId="{70C4326B-EA87-4ED2-A132-21730D1790C8}" type="presOf" srcId="{42C341A8-C9FA-41EC-AB4D-31FDA1BB90B8}" destId="{A12CB9A4-B1BE-4758-BA02-8406EE6898BC}" srcOrd="0" destOrd="0" presId="urn:microsoft.com/office/officeart/2018/2/layout/IconCircleList"/>
    <dgm:cxn modelId="{91A2B772-E6C4-4694-B501-00761C1FFB4B}" srcId="{F69F0B8F-C6D6-4F1D-9769-2B639F4E7C94}" destId="{AFC991BA-237E-40C4-8F6B-80C30D231538}" srcOrd="3" destOrd="0" parTransId="{A33CE286-89A0-4256-B114-C6F62E10BB68}" sibTransId="{960F8EA4-633D-4E32-BB73-2D0F56578B0B}"/>
    <dgm:cxn modelId="{E0337284-A0ED-4BC7-8D30-C2B0F18EED07}" srcId="{F69F0B8F-C6D6-4F1D-9769-2B639F4E7C94}" destId="{4605C408-6892-4353-B46E-4FDD9A89AA51}" srcOrd="0" destOrd="0" parTransId="{FD25C19C-888F-4482-98D3-554403CF66B1}" sibTransId="{30E63810-F371-4183-9960-295EEA3094DF}"/>
    <dgm:cxn modelId="{757ACEA1-26C7-4872-B834-6A41A4BD1963}" srcId="{F69F0B8F-C6D6-4F1D-9769-2B639F4E7C94}" destId="{D6C7DB3D-AF96-447B-870D-3A0CF1616038}" srcOrd="2" destOrd="0" parTransId="{F183EE51-491C-48FB-A10F-43D3F86F50A5}" sibTransId="{CB7A1A86-63B9-40C8-93D7-EBEF65F577E1}"/>
    <dgm:cxn modelId="{949E93EA-5D2C-4E17-9530-A30514AB8D29}" type="presOf" srcId="{AFC991BA-237E-40C4-8F6B-80C30D231538}" destId="{2FB90FD0-9FCE-47F3-8EA2-4A1A258F8A60}" srcOrd="0" destOrd="0" presId="urn:microsoft.com/office/officeart/2018/2/layout/IconCircleList"/>
    <dgm:cxn modelId="{4424B6EB-E44B-4219-B0E7-1C2F172BF714}" type="presOf" srcId="{D6C7DB3D-AF96-447B-870D-3A0CF1616038}" destId="{A28B4FFA-B60A-41D4-BBBD-8031088F1A2C}" srcOrd="0" destOrd="0" presId="urn:microsoft.com/office/officeart/2018/2/layout/IconCircleList"/>
    <dgm:cxn modelId="{C11EDB52-638A-4E0F-914A-9C92FE2BA378}" type="presParOf" srcId="{55495F15-769A-40C1-8CDE-86B4133DA381}" destId="{C9F56879-7D9B-4E97-9A2B-21D1914BDB52}" srcOrd="0" destOrd="0" presId="urn:microsoft.com/office/officeart/2018/2/layout/IconCircleList"/>
    <dgm:cxn modelId="{27E27751-3B64-4F1C-9626-A96B54D9C46A}" type="presParOf" srcId="{C9F56879-7D9B-4E97-9A2B-21D1914BDB52}" destId="{F39ED00A-C02D-4912-B433-0EFE4D7C371F}" srcOrd="0" destOrd="0" presId="urn:microsoft.com/office/officeart/2018/2/layout/IconCircleList"/>
    <dgm:cxn modelId="{426D848F-D32B-44A0-989A-05C4FE4B1540}" type="presParOf" srcId="{F39ED00A-C02D-4912-B433-0EFE4D7C371F}" destId="{9F3B0430-D1A8-4F34-A59E-B86FE7B5D662}" srcOrd="0" destOrd="0" presId="urn:microsoft.com/office/officeart/2018/2/layout/IconCircleList"/>
    <dgm:cxn modelId="{4896D197-5B46-44C0-BB10-137B5E3D15A0}" type="presParOf" srcId="{F39ED00A-C02D-4912-B433-0EFE4D7C371F}" destId="{C86ACB3C-30DF-4173-BE09-AEC904963A47}" srcOrd="1" destOrd="0" presId="urn:microsoft.com/office/officeart/2018/2/layout/IconCircleList"/>
    <dgm:cxn modelId="{2005C628-131B-42EE-BAD2-60D60756C9E2}" type="presParOf" srcId="{F39ED00A-C02D-4912-B433-0EFE4D7C371F}" destId="{5C4210C5-6095-4C9E-B585-5D7862EB6813}" srcOrd="2" destOrd="0" presId="urn:microsoft.com/office/officeart/2018/2/layout/IconCircleList"/>
    <dgm:cxn modelId="{9A120325-EA05-4BEE-8E66-3BFDFAF50FED}" type="presParOf" srcId="{F39ED00A-C02D-4912-B433-0EFE4D7C371F}" destId="{6032C972-FDBA-456A-947A-F603E1F911A2}" srcOrd="3" destOrd="0" presId="urn:microsoft.com/office/officeart/2018/2/layout/IconCircleList"/>
    <dgm:cxn modelId="{A08D6050-3D13-4646-B889-156ABA633175}" type="presParOf" srcId="{C9F56879-7D9B-4E97-9A2B-21D1914BDB52}" destId="{6BB31D50-78C3-42C3-B0EC-37896E41D757}" srcOrd="1" destOrd="0" presId="urn:microsoft.com/office/officeart/2018/2/layout/IconCircleList"/>
    <dgm:cxn modelId="{BF7EE51B-3450-4714-9882-2D0BA71422DE}" type="presParOf" srcId="{C9F56879-7D9B-4E97-9A2B-21D1914BDB52}" destId="{5C1C45E9-4BCB-47D1-A33F-7E2A49A93012}" srcOrd="2" destOrd="0" presId="urn:microsoft.com/office/officeart/2018/2/layout/IconCircleList"/>
    <dgm:cxn modelId="{3136F7E8-7715-4C6E-943F-2CB6A24B1F26}" type="presParOf" srcId="{5C1C45E9-4BCB-47D1-A33F-7E2A49A93012}" destId="{131F8EF0-A81F-455A-9408-A78234A33CBC}" srcOrd="0" destOrd="0" presId="urn:microsoft.com/office/officeart/2018/2/layout/IconCircleList"/>
    <dgm:cxn modelId="{08D54A69-0D49-4B77-8E15-76A02B2D843C}" type="presParOf" srcId="{5C1C45E9-4BCB-47D1-A33F-7E2A49A93012}" destId="{D505E5B6-F158-4351-B370-142687CB37A4}" srcOrd="1" destOrd="0" presId="urn:microsoft.com/office/officeart/2018/2/layout/IconCircleList"/>
    <dgm:cxn modelId="{17211D67-4D9F-4A72-8F1A-6BB022D47F8B}" type="presParOf" srcId="{5C1C45E9-4BCB-47D1-A33F-7E2A49A93012}" destId="{42EF9E95-7D53-41CC-B067-E56037CE7EE9}" srcOrd="2" destOrd="0" presId="urn:microsoft.com/office/officeart/2018/2/layout/IconCircleList"/>
    <dgm:cxn modelId="{54F30EB2-94C9-460E-A7F3-BAE069CF98C7}" type="presParOf" srcId="{5C1C45E9-4BCB-47D1-A33F-7E2A49A93012}" destId="{A12CB9A4-B1BE-4758-BA02-8406EE6898BC}" srcOrd="3" destOrd="0" presId="urn:microsoft.com/office/officeart/2018/2/layout/IconCircleList"/>
    <dgm:cxn modelId="{249C27AC-FEC1-4BEE-9FA5-7E7AFB4D9FCE}" type="presParOf" srcId="{C9F56879-7D9B-4E97-9A2B-21D1914BDB52}" destId="{6CD5D680-B6E5-447A-862D-99959F88ED09}" srcOrd="3" destOrd="0" presId="urn:microsoft.com/office/officeart/2018/2/layout/IconCircleList"/>
    <dgm:cxn modelId="{2F1981A2-5747-4EB5-ABB1-8EE9656509AF}" type="presParOf" srcId="{C9F56879-7D9B-4E97-9A2B-21D1914BDB52}" destId="{F5F33A9B-FEDE-40EF-9418-72EE1926F4C9}" srcOrd="4" destOrd="0" presId="urn:microsoft.com/office/officeart/2018/2/layout/IconCircleList"/>
    <dgm:cxn modelId="{DB03AB93-EB44-430A-B877-97D464AAC6DE}" type="presParOf" srcId="{F5F33A9B-FEDE-40EF-9418-72EE1926F4C9}" destId="{8D7E1325-A154-4A11-A1C6-9986A2E238F3}" srcOrd="0" destOrd="0" presId="urn:microsoft.com/office/officeart/2018/2/layout/IconCircleList"/>
    <dgm:cxn modelId="{A1C9420D-403E-4040-981D-10BAF149D2A5}" type="presParOf" srcId="{F5F33A9B-FEDE-40EF-9418-72EE1926F4C9}" destId="{10103BF0-B9E8-4291-8060-79AD7BDC8727}" srcOrd="1" destOrd="0" presId="urn:microsoft.com/office/officeart/2018/2/layout/IconCircleList"/>
    <dgm:cxn modelId="{BAE6BD0E-C6F2-4CD2-B5F0-6AD0DEF7F36F}" type="presParOf" srcId="{F5F33A9B-FEDE-40EF-9418-72EE1926F4C9}" destId="{77092118-0FDD-4ED8-9EFE-BEED5E496FA7}" srcOrd="2" destOrd="0" presId="urn:microsoft.com/office/officeart/2018/2/layout/IconCircleList"/>
    <dgm:cxn modelId="{75640BDE-1B0C-4835-9EDE-0AA1857B0C95}" type="presParOf" srcId="{F5F33A9B-FEDE-40EF-9418-72EE1926F4C9}" destId="{A28B4FFA-B60A-41D4-BBBD-8031088F1A2C}" srcOrd="3" destOrd="0" presId="urn:microsoft.com/office/officeart/2018/2/layout/IconCircleList"/>
    <dgm:cxn modelId="{7DC6203F-F626-47A4-B85A-1E0A2E31D353}" type="presParOf" srcId="{C9F56879-7D9B-4E97-9A2B-21D1914BDB52}" destId="{301D89B2-B6D8-4517-BF30-058BA77F596A}" srcOrd="5" destOrd="0" presId="urn:microsoft.com/office/officeart/2018/2/layout/IconCircleList"/>
    <dgm:cxn modelId="{80E73710-CA27-43B7-95F5-4FCB36EA0FFF}" type="presParOf" srcId="{C9F56879-7D9B-4E97-9A2B-21D1914BDB52}" destId="{8AB27A23-54A2-43F4-9A9E-A419AB802D94}" srcOrd="6" destOrd="0" presId="urn:microsoft.com/office/officeart/2018/2/layout/IconCircleList"/>
    <dgm:cxn modelId="{E0617FD6-F89D-460E-BA7B-99E19230A78E}" type="presParOf" srcId="{8AB27A23-54A2-43F4-9A9E-A419AB802D94}" destId="{5F29F4AD-66ED-4974-B117-76D8261309CB}" srcOrd="0" destOrd="0" presId="urn:microsoft.com/office/officeart/2018/2/layout/IconCircleList"/>
    <dgm:cxn modelId="{99DD3A98-B314-49E3-81B0-392BD4D57F40}" type="presParOf" srcId="{8AB27A23-54A2-43F4-9A9E-A419AB802D94}" destId="{D93D08EF-05E4-4951-ACC4-FFAEFA151D93}" srcOrd="1" destOrd="0" presId="urn:microsoft.com/office/officeart/2018/2/layout/IconCircleList"/>
    <dgm:cxn modelId="{4E665412-747E-4A80-8B0B-E9E658718AA9}" type="presParOf" srcId="{8AB27A23-54A2-43F4-9A9E-A419AB802D94}" destId="{0784F973-1211-4299-A8F1-F444B412977E}" srcOrd="2" destOrd="0" presId="urn:microsoft.com/office/officeart/2018/2/layout/IconCircleList"/>
    <dgm:cxn modelId="{3810C19C-04A8-4982-AA95-8C32127D51E6}" type="presParOf" srcId="{8AB27A23-54A2-43F4-9A9E-A419AB802D94}" destId="{2FB90FD0-9FCE-47F3-8EA2-4A1A258F8A60}" srcOrd="3" destOrd="0" presId="urn:microsoft.com/office/officeart/2018/2/layout/IconCircl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0D5FD7A-ECE3-4616-8634-39586BA14777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056631BF-A9EB-471F-BB9E-21D64FB07D68}">
      <dgm:prSet/>
      <dgm:spPr/>
      <dgm:t>
        <a:bodyPr/>
        <a:lstStyle/>
        <a:p>
          <a:pPr algn="ctr" rtl="1">
            <a:lnSpc>
              <a:spcPct val="100000"/>
            </a:lnSpc>
          </a:pPr>
          <a:r>
            <a:rPr lang="he-IL" dirty="0">
              <a:cs typeface="+mj-cs"/>
            </a:rPr>
            <a:t>מעבר לשבעת מקצועות החובה, חייב התלמיד ללמוד ולהיבחן במקצוע   מוגבר בהיקף 5 </a:t>
          </a:r>
          <a:r>
            <a:rPr lang="he-IL" dirty="0" err="1">
              <a:cs typeface="+mj-cs"/>
            </a:rPr>
            <a:t>יח"ל</a:t>
          </a:r>
          <a:r>
            <a:rPr lang="he-IL" dirty="0">
              <a:cs typeface="+mj-cs"/>
            </a:rPr>
            <a:t>. </a:t>
          </a:r>
          <a:endParaRPr lang="en-US" dirty="0">
            <a:cs typeface="+mj-cs"/>
          </a:endParaRPr>
        </a:p>
      </dgm:t>
    </dgm:pt>
    <dgm:pt modelId="{0E365A15-6950-4BC9-BF9F-F6FB38CE7609}" type="parTrans" cxnId="{CBCE473C-1380-445F-96BE-5841A455C2CC}">
      <dgm:prSet/>
      <dgm:spPr/>
      <dgm:t>
        <a:bodyPr/>
        <a:lstStyle/>
        <a:p>
          <a:pPr algn="ctr" rtl="1"/>
          <a:endParaRPr lang="en-US">
            <a:cs typeface="+mj-cs"/>
          </a:endParaRPr>
        </a:p>
      </dgm:t>
    </dgm:pt>
    <dgm:pt modelId="{B1683E06-736A-485E-9F5E-BB86AA513C4E}" type="sibTrans" cxnId="{CBCE473C-1380-445F-96BE-5841A455C2CC}">
      <dgm:prSet/>
      <dgm:spPr/>
      <dgm:t>
        <a:bodyPr/>
        <a:lstStyle/>
        <a:p>
          <a:pPr algn="ctr" rtl="1"/>
          <a:endParaRPr lang="en-US">
            <a:cs typeface="+mj-cs"/>
          </a:endParaRPr>
        </a:p>
      </dgm:t>
    </dgm:pt>
    <dgm:pt modelId="{F8E5EF4B-7057-4636-AE35-123CC619E663}">
      <dgm:prSet/>
      <dgm:spPr/>
      <dgm:t>
        <a:bodyPr/>
        <a:lstStyle/>
        <a:p>
          <a:pPr algn="ctr" rtl="1">
            <a:lnSpc>
              <a:spcPct val="100000"/>
            </a:lnSpc>
          </a:pPr>
          <a:r>
            <a:rPr lang="he-IL" dirty="0">
              <a:cs typeface="+mj-cs"/>
            </a:rPr>
            <a:t>המקצועות המוגברים מעניקים בונוס.</a:t>
          </a:r>
          <a:endParaRPr lang="en-US" dirty="0">
            <a:cs typeface="+mj-cs"/>
          </a:endParaRPr>
        </a:p>
      </dgm:t>
    </dgm:pt>
    <dgm:pt modelId="{27162166-B146-4EC6-840F-F821AD88F3C3}" type="parTrans" cxnId="{67CF762F-9936-4FB4-BDA4-7733BAAF4D41}">
      <dgm:prSet/>
      <dgm:spPr/>
      <dgm:t>
        <a:bodyPr/>
        <a:lstStyle/>
        <a:p>
          <a:pPr algn="ctr" rtl="1"/>
          <a:endParaRPr lang="en-US">
            <a:cs typeface="+mj-cs"/>
          </a:endParaRPr>
        </a:p>
      </dgm:t>
    </dgm:pt>
    <dgm:pt modelId="{1DD7B987-CB0B-4D86-B24E-9B544E9C3290}" type="sibTrans" cxnId="{67CF762F-9936-4FB4-BDA4-7733BAAF4D41}">
      <dgm:prSet/>
      <dgm:spPr/>
      <dgm:t>
        <a:bodyPr/>
        <a:lstStyle/>
        <a:p>
          <a:pPr algn="ctr" rtl="1"/>
          <a:endParaRPr lang="en-US">
            <a:cs typeface="+mj-cs"/>
          </a:endParaRPr>
        </a:p>
      </dgm:t>
    </dgm:pt>
    <dgm:pt modelId="{1C0CA517-2F85-4BDC-8B22-9BD3D996B55C}">
      <dgm:prSet/>
      <dgm:spPr/>
      <dgm:t>
        <a:bodyPr/>
        <a:lstStyle/>
        <a:p>
          <a:pPr algn="ctr" rtl="1">
            <a:lnSpc>
              <a:spcPct val="100000"/>
            </a:lnSpc>
          </a:pPr>
          <a:r>
            <a:rPr lang="he-IL" dirty="0">
              <a:cs typeface="+mj-cs"/>
            </a:rPr>
            <a:t>לציון במקצוע המוגבר חשיבות רבה עקב משקלו הגבוה בממוצע תעודת הבגרות.</a:t>
          </a:r>
          <a:endParaRPr lang="en-US" dirty="0">
            <a:cs typeface="+mj-cs"/>
          </a:endParaRPr>
        </a:p>
      </dgm:t>
    </dgm:pt>
    <dgm:pt modelId="{9E583C1C-E876-4D07-ABFA-356618A857F0}" type="parTrans" cxnId="{F326CB3D-B590-4685-8DF8-3A7ABE5878F2}">
      <dgm:prSet/>
      <dgm:spPr/>
      <dgm:t>
        <a:bodyPr/>
        <a:lstStyle/>
        <a:p>
          <a:pPr algn="ctr" rtl="1"/>
          <a:endParaRPr lang="en-US">
            <a:cs typeface="+mj-cs"/>
          </a:endParaRPr>
        </a:p>
      </dgm:t>
    </dgm:pt>
    <dgm:pt modelId="{5AB0AC04-A5F7-40B2-B19C-29E62432F7E3}" type="sibTrans" cxnId="{F326CB3D-B590-4685-8DF8-3A7ABE5878F2}">
      <dgm:prSet/>
      <dgm:spPr/>
      <dgm:t>
        <a:bodyPr/>
        <a:lstStyle/>
        <a:p>
          <a:pPr algn="ctr" rtl="1"/>
          <a:endParaRPr lang="en-US">
            <a:cs typeface="+mj-cs"/>
          </a:endParaRPr>
        </a:p>
      </dgm:t>
    </dgm:pt>
    <dgm:pt modelId="{720D0C21-D22F-4068-8B77-CC6618267001}" type="pres">
      <dgm:prSet presAssocID="{60D5FD7A-ECE3-4616-8634-39586BA14777}" presName="root" presStyleCnt="0">
        <dgm:presLayoutVars>
          <dgm:dir/>
          <dgm:resizeHandles val="exact"/>
        </dgm:presLayoutVars>
      </dgm:prSet>
      <dgm:spPr/>
    </dgm:pt>
    <dgm:pt modelId="{F71C62CD-6B4A-4A60-A078-8DDEF83AEC0A}" type="pres">
      <dgm:prSet presAssocID="{056631BF-A9EB-471F-BB9E-21D64FB07D68}" presName="compNode" presStyleCnt="0"/>
      <dgm:spPr/>
    </dgm:pt>
    <dgm:pt modelId="{50F3D2DA-8B0F-418A-9367-C794D40B647D}" type="pres">
      <dgm:prSet presAssocID="{056631BF-A9EB-471F-BB9E-21D64FB07D68}" presName="bgRect" presStyleLbl="bgShp" presStyleIdx="0" presStyleCnt="3"/>
      <dgm:spPr/>
    </dgm:pt>
    <dgm:pt modelId="{B743C9FD-AFED-4AFD-8782-A2CD670B26A0}" type="pres">
      <dgm:prSet presAssocID="{056631BF-A9EB-471F-BB9E-21D64FB07D68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כיתה"/>
        </a:ext>
      </dgm:extLst>
    </dgm:pt>
    <dgm:pt modelId="{12E9697A-B94F-43E1-BC6F-F622D70062B0}" type="pres">
      <dgm:prSet presAssocID="{056631BF-A9EB-471F-BB9E-21D64FB07D68}" presName="spaceRect" presStyleCnt="0"/>
      <dgm:spPr/>
    </dgm:pt>
    <dgm:pt modelId="{784345C6-E764-4385-A04B-0654B1125F96}" type="pres">
      <dgm:prSet presAssocID="{056631BF-A9EB-471F-BB9E-21D64FB07D68}" presName="parTx" presStyleLbl="revTx" presStyleIdx="0" presStyleCnt="3">
        <dgm:presLayoutVars>
          <dgm:chMax val="0"/>
          <dgm:chPref val="0"/>
        </dgm:presLayoutVars>
      </dgm:prSet>
      <dgm:spPr/>
    </dgm:pt>
    <dgm:pt modelId="{D2819C85-D15F-4D23-86D9-309EA4BB8842}" type="pres">
      <dgm:prSet presAssocID="{B1683E06-736A-485E-9F5E-BB86AA513C4E}" presName="sibTrans" presStyleCnt="0"/>
      <dgm:spPr/>
    </dgm:pt>
    <dgm:pt modelId="{BE89C04D-6A72-41B9-9371-0B6EB88C7BA3}" type="pres">
      <dgm:prSet presAssocID="{F8E5EF4B-7057-4636-AE35-123CC619E663}" presName="compNode" presStyleCnt="0"/>
      <dgm:spPr/>
    </dgm:pt>
    <dgm:pt modelId="{28A86E99-28DA-412B-8A37-79710F0DC99F}" type="pres">
      <dgm:prSet presAssocID="{F8E5EF4B-7057-4636-AE35-123CC619E663}" presName="bgRect" presStyleLbl="bgShp" presStyleIdx="1" presStyleCnt="3"/>
      <dgm:spPr/>
    </dgm:pt>
    <dgm:pt modelId="{D15DF9D3-7FC4-4AFD-B2DD-FEB4B8A4E1C1}" type="pres">
      <dgm:prSet presAssocID="{F8E5EF4B-7057-4636-AE35-123CC619E663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הוספה"/>
        </a:ext>
      </dgm:extLst>
    </dgm:pt>
    <dgm:pt modelId="{559992ED-BD67-494A-9FF1-C911BE8DA0F5}" type="pres">
      <dgm:prSet presAssocID="{F8E5EF4B-7057-4636-AE35-123CC619E663}" presName="spaceRect" presStyleCnt="0"/>
      <dgm:spPr/>
    </dgm:pt>
    <dgm:pt modelId="{8C4A7733-EAC9-450A-923A-399AF2BEEAC8}" type="pres">
      <dgm:prSet presAssocID="{F8E5EF4B-7057-4636-AE35-123CC619E663}" presName="parTx" presStyleLbl="revTx" presStyleIdx="1" presStyleCnt="3">
        <dgm:presLayoutVars>
          <dgm:chMax val="0"/>
          <dgm:chPref val="0"/>
        </dgm:presLayoutVars>
      </dgm:prSet>
      <dgm:spPr/>
    </dgm:pt>
    <dgm:pt modelId="{F6FD5A36-12DD-4470-A043-7A48BF386625}" type="pres">
      <dgm:prSet presAssocID="{1DD7B987-CB0B-4D86-B24E-9B544E9C3290}" presName="sibTrans" presStyleCnt="0"/>
      <dgm:spPr/>
    </dgm:pt>
    <dgm:pt modelId="{A3AD4436-23B9-44D4-8C23-98D08161098D}" type="pres">
      <dgm:prSet presAssocID="{1C0CA517-2F85-4BDC-8B22-9BD3D996B55C}" presName="compNode" presStyleCnt="0"/>
      <dgm:spPr/>
    </dgm:pt>
    <dgm:pt modelId="{9C77124C-8F19-4D57-915F-AD1DA62AF7DD}" type="pres">
      <dgm:prSet presAssocID="{1C0CA517-2F85-4BDC-8B22-9BD3D996B55C}" presName="bgRect" presStyleLbl="bgShp" presStyleIdx="2" presStyleCnt="3"/>
      <dgm:spPr/>
    </dgm:pt>
    <dgm:pt modelId="{6262C5E0-1CEA-4702-BF47-4A9BD7B3C2F9}" type="pres">
      <dgm:prSet presAssocID="{1C0CA517-2F85-4BDC-8B22-9BD3D996B55C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משקולת גדולה עם מילוי מלא"/>
        </a:ext>
      </dgm:extLst>
    </dgm:pt>
    <dgm:pt modelId="{B52B3DF5-574C-4C0C-8E0F-67E306A3FFC2}" type="pres">
      <dgm:prSet presAssocID="{1C0CA517-2F85-4BDC-8B22-9BD3D996B55C}" presName="spaceRect" presStyleCnt="0"/>
      <dgm:spPr/>
    </dgm:pt>
    <dgm:pt modelId="{E9EBE8F3-C7E1-4F1D-A98B-79ABE91F905A}" type="pres">
      <dgm:prSet presAssocID="{1C0CA517-2F85-4BDC-8B22-9BD3D996B55C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2B5B412D-A08B-4AA5-8B9D-55D6FA193123}" type="presOf" srcId="{F8E5EF4B-7057-4636-AE35-123CC619E663}" destId="{8C4A7733-EAC9-450A-923A-399AF2BEEAC8}" srcOrd="0" destOrd="0" presId="urn:microsoft.com/office/officeart/2018/2/layout/IconVerticalSolidList"/>
    <dgm:cxn modelId="{67CF762F-9936-4FB4-BDA4-7733BAAF4D41}" srcId="{60D5FD7A-ECE3-4616-8634-39586BA14777}" destId="{F8E5EF4B-7057-4636-AE35-123CC619E663}" srcOrd="1" destOrd="0" parTransId="{27162166-B146-4EC6-840F-F821AD88F3C3}" sibTransId="{1DD7B987-CB0B-4D86-B24E-9B544E9C3290}"/>
    <dgm:cxn modelId="{CBCE473C-1380-445F-96BE-5841A455C2CC}" srcId="{60D5FD7A-ECE3-4616-8634-39586BA14777}" destId="{056631BF-A9EB-471F-BB9E-21D64FB07D68}" srcOrd="0" destOrd="0" parTransId="{0E365A15-6950-4BC9-BF9F-F6FB38CE7609}" sibTransId="{B1683E06-736A-485E-9F5E-BB86AA513C4E}"/>
    <dgm:cxn modelId="{F326CB3D-B590-4685-8DF8-3A7ABE5878F2}" srcId="{60D5FD7A-ECE3-4616-8634-39586BA14777}" destId="{1C0CA517-2F85-4BDC-8B22-9BD3D996B55C}" srcOrd="2" destOrd="0" parTransId="{9E583C1C-E876-4D07-ABFA-356618A857F0}" sibTransId="{5AB0AC04-A5F7-40B2-B19C-29E62432F7E3}"/>
    <dgm:cxn modelId="{97810A79-E99F-4CE0-9DE7-B1A808AA3855}" type="presOf" srcId="{056631BF-A9EB-471F-BB9E-21D64FB07D68}" destId="{784345C6-E764-4385-A04B-0654B1125F96}" srcOrd="0" destOrd="0" presId="urn:microsoft.com/office/officeart/2018/2/layout/IconVerticalSolidList"/>
    <dgm:cxn modelId="{275C5D94-EB66-44E2-9F25-BE093FABF220}" type="presOf" srcId="{60D5FD7A-ECE3-4616-8634-39586BA14777}" destId="{720D0C21-D22F-4068-8B77-CC6618267001}" srcOrd="0" destOrd="0" presId="urn:microsoft.com/office/officeart/2018/2/layout/IconVerticalSolidList"/>
    <dgm:cxn modelId="{2087ABF0-7CB7-4CAF-86E2-1A341E518807}" type="presOf" srcId="{1C0CA517-2F85-4BDC-8B22-9BD3D996B55C}" destId="{E9EBE8F3-C7E1-4F1D-A98B-79ABE91F905A}" srcOrd="0" destOrd="0" presId="urn:microsoft.com/office/officeart/2018/2/layout/IconVerticalSolidList"/>
    <dgm:cxn modelId="{79EF5690-0E8C-4B50-9F8F-7C86CDAE357B}" type="presParOf" srcId="{720D0C21-D22F-4068-8B77-CC6618267001}" destId="{F71C62CD-6B4A-4A60-A078-8DDEF83AEC0A}" srcOrd="0" destOrd="0" presId="urn:microsoft.com/office/officeart/2018/2/layout/IconVerticalSolidList"/>
    <dgm:cxn modelId="{243457EB-A8BE-4D67-806A-7E4539D563D0}" type="presParOf" srcId="{F71C62CD-6B4A-4A60-A078-8DDEF83AEC0A}" destId="{50F3D2DA-8B0F-418A-9367-C794D40B647D}" srcOrd="0" destOrd="0" presId="urn:microsoft.com/office/officeart/2018/2/layout/IconVerticalSolidList"/>
    <dgm:cxn modelId="{85C0E798-E54B-4ECB-A5A3-613ECA1BBBB5}" type="presParOf" srcId="{F71C62CD-6B4A-4A60-A078-8DDEF83AEC0A}" destId="{B743C9FD-AFED-4AFD-8782-A2CD670B26A0}" srcOrd="1" destOrd="0" presId="urn:microsoft.com/office/officeart/2018/2/layout/IconVerticalSolidList"/>
    <dgm:cxn modelId="{3434DC5C-0D5E-4219-8B68-A1390F774EC0}" type="presParOf" srcId="{F71C62CD-6B4A-4A60-A078-8DDEF83AEC0A}" destId="{12E9697A-B94F-43E1-BC6F-F622D70062B0}" srcOrd="2" destOrd="0" presId="urn:microsoft.com/office/officeart/2018/2/layout/IconVerticalSolidList"/>
    <dgm:cxn modelId="{93E6E265-57FA-4F59-9C26-2E4D3A10C1DF}" type="presParOf" srcId="{F71C62CD-6B4A-4A60-A078-8DDEF83AEC0A}" destId="{784345C6-E764-4385-A04B-0654B1125F96}" srcOrd="3" destOrd="0" presId="urn:microsoft.com/office/officeart/2018/2/layout/IconVerticalSolidList"/>
    <dgm:cxn modelId="{2C5EB93A-589F-438D-BB0C-74CD053FC541}" type="presParOf" srcId="{720D0C21-D22F-4068-8B77-CC6618267001}" destId="{D2819C85-D15F-4D23-86D9-309EA4BB8842}" srcOrd="1" destOrd="0" presId="urn:microsoft.com/office/officeart/2018/2/layout/IconVerticalSolidList"/>
    <dgm:cxn modelId="{3371024F-E311-4487-8DF5-0FFD18E6A8EB}" type="presParOf" srcId="{720D0C21-D22F-4068-8B77-CC6618267001}" destId="{BE89C04D-6A72-41B9-9371-0B6EB88C7BA3}" srcOrd="2" destOrd="0" presId="urn:microsoft.com/office/officeart/2018/2/layout/IconVerticalSolidList"/>
    <dgm:cxn modelId="{0EC1887E-34DC-44E6-B677-B37C156A87B2}" type="presParOf" srcId="{BE89C04D-6A72-41B9-9371-0B6EB88C7BA3}" destId="{28A86E99-28DA-412B-8A37-79710F0DC99F}" srcOrd="0" destOrd="0" presId="urn:microsoft.com/office/officeart/2018/2/layout/IconVerticalSolidList"/>
    <dgm:cxn modelId="{5589C991-40F0-43B8-A1A3-BD4DE2169D8A}" type="presParOf" srcId="{BE89C04D-6A72-41B9-9371-0B6EB88C7BA3}" destId="{D15DF9D3-7FC4-4AFD-B2DD-FEB4B8A4E1C1}" srcOrd="1" destOrd="0" presId="urn:microsoft.com/office/officeart/2018/2/layout/IconVerticalSolidList"/>
    <dgm:cxn modelId="{78E0D07F-798C-4B3B-A123-845151CF9659}" type="presParOf" srcId="{BE89C04D-6A72-41B9-9371-0B6EB88C7BA3}" destId="{559992ED-BD67-494A-9FF1-C911BE8DA0F5}" srcOrd="2" destOrd="0" presId="urn:microsoft.com/office/officeart/2018/2/layout/IconVerticalSolidList"/>
    <dgm:cxn modelId="{5053AF4C-BFB8-423A-BAA3-84D0A223D81B}" type="presParOf" srcId="{BE89C04D-6A72-41B9-9371-0B6EB88C7BA3}" destId="{8C4A7733-EAC9-450A-923A-399AF2BEEAC8}" srcOrd="3" destOrd="0" presId="urn:microsoft.com/office/officeart/2018/2/layout/IconVerticalSolidList"/>
    <dgm:cxn modelId="{AC4CD346-8922-4AD6-BC1F-5BD090989352}" type="presParOf" srcId="{720D0C21-D22F-4068-8B77-CC6618267001}" destId="{F6FD5A36-12DD-4470-A043-7A48BF386625}" srcOrd="3" destOrd="0" presId="urn:microsoft.com/office/officeart/2018/2/layout/IconVerticalSolidList"/>
    <dgm:cxn modelId="{E0D5F233-63BC-43EA-9BD4-260138CD3993}" type="presParOf" srcId="{720D0C21-D22F-4068-8B77-CC6618267001}" destId="{A3AD4436-23B9-44D4-8C23-98D08161098D}" srcOrd="4" destOrd="0" presId="urn:microsoft.com/office/officeart/2018/2/layout/IconVerticalSolidList"/>
    <dgm:cxn modelId="{74428DE3-E027-4980-966B-7F3A0EF2D4C0}" type="presParOf" srcId="{A3AD4436-23B9-44D4-8C23-98D08161098D}" destId="{9C77124C-8F19-4D57-915F-AD1DA62AF7DD}" srcOrd="0" destOrd="0" presId="urn:microsoft.com/office/officeart/2018/2/layout/IconVerticalSolidList"/>
    <dgm:cxn modelId="{5B590DFE-3C70-48FA-BEAE-1D713BC99180}" type="presParOf" srcId="{A3AD4436-23B9-44D4-8C23-98D08161098D}" destId="{6262C5E0-1CEA-4702-BF47-4A9BD7B3C2F9}" srcOrd="1" destOrd="0" presId="urn:microsoft.com/office/officeart/2018/2/layout/IconVerticalSolidList"/>
    <dgm:cxn modelId="{7057216A-84F8-4587-A55E-86759569063E}" type="presParOf" srcId="{A3AD4436-23B9-44D4-8C23-98D08161098D}" destId="{B52B3DF5-574C-4C0C-8E0F-67E306A3FFC2}" srcOrd="2" destOrd="0" presId="urn:microsoft.com/office/officeart/2018/2/layout/IconVerticalSolidList"/>
    <dgm:cxn modelId="{F3985180-E617-4EF4-A9D2-B2B64067A8B0}" type="presParOf" srcId="{A3AD4436-23B9-44D4-8C23-98D08161098D}" destId="{E9EBE8F3-C7E1-4F1D-A98B-79ABE91F905A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3519A0-0062-4CA5-B895-50AAC9818D8F}">
      <dsp:nvSpPr>
        <dsp:cNvPr id="0" name=""/>
        <dsp:cNvSpPr/>
      </dsp:nvSpPr>
      <dsp:spPr>
        <a:xfrm>
          <a:off x="0" y="0"/>
          <a:ext cx="8046720" cy="832937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400" kern="1200" dirty="0">
              <a:cs typeface="+mj-cs"/>
            </a:rPr>
            <a:t>תעודת בגרות מלאה כוללת ציונים בהיקף של 21 </a:t>
          </a:r>
          <a:r>
            <a:rPr lang="he-IL" sz="2400" kern="1200" dirty="0" err="1">
              <a:cs typeface="+mj-cs"/>
            </a:rPr>
            <a:t>יח"ל</a:t>
          </a:r>
          <a:r>
            <a:rPr lang="he-IL" sz="2400" kern="1200" dirty="0">
              <a:cs typeface="+mj-cs"/>
            </a:rPr>
            <a:t> (יחידות לימוד) לפחות, במקצועות שונים.</a:t>
          </a:r>
          <a:endParaRPr lang="en-US" sz="2400" kern="1200" dirty="0">
            <a:cs typeface="+mj-cs"/>
          </a:endParaRPr>
        </a:p>
      </dsp:txBody>
      <dsp:txXfrm>
        <a:off x="24396" y="24396"/>
        <a:ext cx="7077531" cy="784145"/>
      </dsp:txXfrm>
    </dsp:sp>
    <dsp:sp modelId="{163F25EA-FF82-41F4-A2D6-A304435C16C1}">
      <dsp:nvSpPr>
        <dsp:cNvPr id="0" name=""/>
        <dsp:cNvSpPr/>
      </dsp:nvSpPr>
      <dsp:spPr>
        <a:xfrm>
          <a:off x="673912" y="984380"/>
          <a:ext cx="8046720" cy="832937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400" kern="1200" dirty="0">
              <a:cs typeface="+mj-cs"/>
            </a:rPr>
            <a:t>שבעה מקצועות המוגדרים כחובה.</a:t>
          </a:r>
          <a:endParaRPr lang="en-US" sz="2400" kern="1200" dirty="0">
            <a:cs typeface="+mj-cs"/>
          </a:endParaRPr>
        </a:p>
      </dsp:txBody>
      <dsp:txXfrm>
        <a:off x="698308" y="1008776"/>
        <a:ext cx="6782605" cy="784145"/>
      </dsp:txXfrm>
    </dsp:sp>
    <dsp:sp modelId="{ED6E9D86-CBB4-4C15-95F9-AA2230B74532}">
      <dsp:nvSpPr>
        <dsp:cNvPr id="0" name=""/>
        <dsp:cNvSpPr/>
      </dsp:nvSpPr>
      <dsp:spPr>
        <a:xfrm>
          <a:off x="1337767" y="1968761"/>
          <a:ext cx="8046720" cy="832937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400" kern="1200" dirty="0">
              <a:cs typeface="+mj-cs"/>
            </a:rPr>
            <a:t>מקצוע מוגבר אחד לפחות בהיקף של 5 יח"ל – שימו לב, </a:t>
          </a:r>
          <a:br>
            <a:rPr lang="en-US" sz="2400" kern="1200" dirty="0">
              <a:cs typeface="+mj-cs"/>
            </a:rPr>
          </a:br>
          <a:r>
            <a:rPr lang="he-IL" sz="2400" kern="1200" dirty="0">
              <a:cs typeface="+mj-cs"/>
            </a:rPr>
            <a:t>    אנגלית ומתמטיקה 5 יח"ל אינם נחשבים כמקצוע מוגבר! </a:t>
          </a:r>
          <a:endParaRPr lang="en-US" sz="2400" kern="1200" dirty="0">
            <a:cs typeface="+mj-cs"/>
          </a:endParaRPr>
        </a:p>
      </dsp:txBody>
      <dsp:txXfrm>
        <a:off x="1362163" y="1993157"/>
        <a:ext cx="6792664" cy="784145"/>
      </dsp:txXfrm>
    </dsp:sp>
    <dsp:sp modelId="{CC838FB5-A00C-41ED-978E-85DF7CEA4C02}">
      <dsp:nvSpPr>
        <dsp:cNvPr id="0" name=""/>
        <dsp:cNvSpPr/>
      </dsp:nvSpPr>
      <dsp:spPr>
        <a:xfrm>
          <a:off x="2011680" y="2953142"/>
          <a:ext cx="8046720" cy="832937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400" kern="1200" dirty="0">
              <a:cs typeface="+mj-cs"/>
            </a:rPr>
            <a:t>מקצועות פנימיים </a:t>
          </a:r>
          <a:endParaRPr lang="en-US" sz="2400" kern="1200" dirty="0">
            <a:cs typeface="+mj-cs"/>
          </a:endParaRPr>
        </a:p>
      </dsp:txBody>
      <dsp:txXfrm>
        <a:off x="2036076" y="2977538"/>
        <a:ext cx="6782605" cy="784145"/>
      </dsp:txXfrm>
    </dsp:sp>
    <dsp:sp modelId="{ADBAD03B-57BB-4B40-A7A6-459A575EC973}">
      <dsp:nvSpPr>
        <dsp:cNvPr id="0" name=""/>
        <dsp:cNvSpPr/>
      </dsp:nvSpPr>
      <dsp:spPr>
        <a:xfrm>
          <a:off x="7505310" y="637954"/>
          <a:ext cx="541409" cy="541409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400" kern="1200">
            <a:cs typeface="+mj-cs"/>
          </a:endParaRPr>
        </a:p>
      </dsp:txBody>
      <dsp:txXfrm>
        <a:off x="7627127" y="637954"/>
        <a:ext cx="297775" cy="407410"/>
      </dsp:txXfrm>
    </dsp:sp>
    <dsp:sp modelId="{D92C9514-50C5-4B5E-9992-244A1308FA3D}">
      <dsp:nvSpPr>
        <dsp:cNvPr id="0" name=""/>
        <dsp:cNvSpPr/>
      </dsp:nvSpPr>
      <dsp:spPr>
        <a:xfrm>
          <a:off x="8179223" y="1622335"/>
          <a:ext cx="541409" cy="541409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400" kern="1200">
            <a:cs typeface="+mj-cs"/>
          </a:endParaRPr>
        </a:p>
      </dsp:txBody>
      <dsp:txXfrm>
        <a:off x="8301040" y="1622335"/>
        <a:ext cx="297775" cy="407410"/>
      </dsp:txXfrm>
    </dsp:sp>
    <dsp:sp modelId="{6B48C2E3-629A-4B5D-9FA4-06C830C8A1F7}">
      <dsp:nvSpPr>
        <dsp:cNvPr id="0" name=""/>
        <dsp:cNvSpPr/>
      </dsp:nvSpPr>
      <dsp:spPr>
        <a:xfrm>
          <a:off x="8843077" y="2606716"/>
          <a:ext cx="541409" cy="541409"/>
        </a:xfrm>
        <a:prstGeom prst="downArrow">
          <a:avLst>
            <a:gd name="adj1" fmla="val 55000"/>
            <a:gd name="adj2" fmla="val 45000"/>
          </a:avLst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400" kern="1200">
            <a:cs typeface="+mj-cs"/>
          </a:endParaRPr>
        </a:p>
      </dsp:txBody>
      <dsp:txXfrm>
        <a:off x="8964894" y="2606716"/>
        <a:ext cx="297775" cy="40741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E52A96D-B0B3-4941-9E52-66A27A87F7A8}">
      <dsp:nvSpPr>
        <dsp:cNvPr id="0" name=""/>
        <dsp:cNvSpPr/>
      </dsp:nvSpPr>
      <dsp:spPr>
        <a:xfrm>
          <a:off x="2946" y="373475"/>
          <a:ext cx="2337792" cy="1402675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3500" kern="1200">
              <a:cs typeface="+mj-cs"/>
            </a:rPr>
            <a:t>מתמטיקה – 3 יח"ל לפחות.</a:t>
          </a:r>
          <a:endParaRPr lang="en-US" sz="3500" kern="1200">
            <a:cs typeface="+mj-cs"/>
          </a:endParaRPr>
        </a:p>
      </dsp:txBody>
      <dsp:txXfrm>
        <a:off x="2946" y="373475"/>
        <a:ext cx="2337792" cy="1402675"/>
      </dsp:txXfrm>
    </dsp:sp>
    <dsp:sp modelId="{060D94D9-279B-4C82-ABC4-E8C09855E8D5}">
      <dsp:nvSpPr>
        <dsp:cNvPr id="0" name=""/>
        <dsp:cNvSpPr/>
      </dsp:nvSpPr>
      <dsp:spPr>
        <a:xfrm>
          <a:off x="2574518" y="373475"/>
          <a:ext cx="2337792" cy="1402675"/>
        </a:xfrm>
        <a:prstGeom prst="rect">
          <a:avLst/>
        </a:prstGeom>
        <a:solidFill>
          <a:schemeClr val="accent5">
            <a:hueOff val="354520"/>
            <a:satOff val="-3982"/>
            <a:lumOff val="-85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3500" kern="1200" dirty="0">
              <a:cs typeface="+mj-cs"/>
            </a:rPr>
            <a:t>אנגלית – 3 יח"ל לפחות.</a:t>
          </a:r>
          <a:endParaRPr lang="en-US" sz="3500" kern="1200" dirty="0">
            <a:cs typeface="+mj-cs"/>
          </a:endParaRPr>
        </a:p>
      </dsp:txBody>
      <dsp:txXfrm>
        <a:off x="2574518" y="373475"/>
        <a:ext cx="2337792" cy="1402675"/>
      </dsp:txXfrm>
    </dsp:sp>
    <dsp:sp modelId="{83A5F0C6-D36D-44EE-9584-1BEADA82B5F0}">
      <dsp:nvSpPr>
        <dsp:cNvPr id="0" name=""/>
        <dsp:cNvSpPr/>
      </dsp:nvSpPr>
      <dsp:spPr>
        <a:xfrm>
          <a:off x="5146089" y="373475"/>
          <a:ext cx="2337792" cy="1402675"/>
        </a:xfrm>
        <a:prstGeom prst="rect">
          <a:avLst/>
        </a:prstGeom>
        <a:solidFill>
          <a:schemeClr val="accent5">
            <a:hueOff val="709040"/>
            <a:satOff val="-7964"/>
            <a:lumOff val="-1699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3500" kern="1200" dirty="0">
              <a:cs typeface="+mj-cs"/>
            </a:rPr>
            <a:t>תנ"ך – 2 יח"ל</a:t>
          </a:r>
          <a:endParaRPr lang="en-US" sz="3500" kern="1200" dirty="0">
            <a:cs typeface="+mj-cs"/>
          </a:endParaRPr>
        </a:p>
      </dsp:txBody>
      <dsp:txXfrm>
        <a:off x="5146089" y="373475"/>
        <a:ext cx="2337792" cy="1402675"/>
      </dsp:txXfrm>
    </dsp:sp>
    <dsp:sp modelId="{DC7916E8-CFA6-4E8A-8C8A-B1F7AA25D663}">
      <dsp:nvSpPr>
        <dsp:cNvPr id="0" name=""/>
        <dsp:cNvSpPr/>
      </dsp:nvSpPr>
      <dsp:spPr>
        <a:xfrm>
          <a:off x="7717661" y="373475"/>
          <a:ext cx="2337792" cy="1402675"/>
        </a:xfrm>
        <a:prstGeom prst="rect">
          <a:avLst/>
        </a:prstGeom>
        <a:solidFill>
          <a:schemeClr val="accent5">
            <a:hueOff val="1063560"/>
            <a:satOff val="-11946"/>
            <a:lumOff val="-2549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3500" kern="1200" dirty="0">
              <a:cs typeface="+mj-cs"/>
            </a:rPr>
            <a:t>ספרות – 2 יח"ל</a:t>
          </a:r>
          <a:endParaRPr lang="en-US" sz="3500" kern="1200" dirty="0">
            <a:cs typeface="+mj-cs"/>
          </a:endParaRPr>
        </a:p>
      </dsp:txBody>
      <dsp:txXfrm>
        <a:off x="7717661" y="373475"/>
        <a:ext cx="2337792" cy="1402675"/>
      </dsp:txXfrm>
    </dsp:sp>
    <dsp:sp modelId="{77E4A090-4EFF-4A90-A559-C63DA5CD37CB}">
      <dsp:nvSpPr>
        <dsp:cNvPr id="0" name=""/>
        <dsp:cNvSpPr/>
      </dsp:nvSpPr>
      <dsp:spPr>
        <a:xfrm>
          <a:off x="1288732" y="2009929"/>
          <a:ext cx="2337792" cy="1402675"/>
        </a:xfrm>
        <a:prstGeom prst="rect">
          <a:avLst/>
        </a:prstGeom>
        <a:solidFill>
          <a:schemeClr val="accent5">
            <a:hueOff val="1418080"/>
            <a:satOff val="-15927"/>
            <a:lumOff val="-3399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3500" kern="1200" dirty="0">
              <a:cs typeface="+mj-cs"/>
            </a:rPr>
            <a:t>עברית – 2 יח"ל</a:t>
          </a:r>
          <a:endParaRPr lang="en-US" sz="3500" kern="1200" dirty="0">
            <a:cs typeface="+mj-cs"/>
          </a:endParaRPr>
        </a:p>
      </dsp:txBody>
      <dsp:txXfrm>
        <a:off x="1288732" y="2009929"/>
        <a:ext cx="2337792" cy="1402675"/>
      </dsp:txXfrm>
    </dsp:sp>
    <dsp:sp modelId="{28257977-0CB7-4366-84E3-2DC603530F9E}">
      <dsp:nvSpPr>
        <dsp:cNvPr id="0" name=""/>
        <dsp:cNvSpPr/>
      </dsp:nvSpPr>
      <dsp:spPr>
        <a:xfrm>
          <a:off x="3860303" y="2009929"/>
          <a:ext cx="2337792" cy="1402675"/>
        </a:xfrm>
        <a:prstGeom prst="rect">
          <a:avLst/>
        </a:prstGeom>
        <a:solidFill>
          <a:schemeClr val="accent5">
            <a:hueOff val="1772600"/>
            <a:satOff val="-19909"/>
            <a:lumOff val="-4248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3500" kern="1200" dirty="0">
              <a:cs typeface="+mj-cs"/>
            </a:rPr>
            <a:t>היסטוריה – 2 יח"ל</a:t>
          </a:r>
          <a:endParaRPr lang="en-US" sz="3500" kern="1200" dirty="0">
            <a:cs typeface="+mj-cs"/>
          </a:endParaRPr>
        </a:p>
      </dsp:txBody>
      <dsp:txXfrm>
        <a:off x="3860303" y="2009929"/>
        <a:ext cx="2337792" cy="1402675"/>
      </dsp:txXfrm>
    </dsp:sp>
    <dsp:sp modelId="{63FF3A5E-97BE-4C0F-853C-042DD5BA3110}">
      <dsp:nvSpPr>
        <dsp:cNvPr id="0" name=""/>
        <dsp:cNvSpPr/>
      </dsp:nvSpPr>
      <dsp:spPr>
        <a:xfrm>
          <a:off x="6431875" y="2009929"/>
          <a:ext cx="2337792" cy="1402675"/>
        </a:xfrm>
        <a:prstGeom prst="rect">
          <a:avLst/>
        </a:prstGeom>
        <a:solidFill>
          <a:schemeClr val="accent5">
            <a:hueOff val="2127120"/>
            <a:satOff val="-23891"/>
            <a:lumOff val="-5098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3500" kern="1200" dirty="0">
              <a:cs typeface="+mj-cs"/>
            </a:rPr>
            <a:t>אזרחות – 2 יח"ל</a:t>
          </a:r>
          <a:endParaRPr lang="en-US" sz="3500" kern="1200" dirty="0">
            <a:cs typeface="+mj-cs"/>
          </a:endParaRPr>
        </a:p>
      </dsp:txBody>
      <dsp:txXfrm>
        <a:off x="6431875" y="2009929"/>
        <a:ext cx="2337792" cy="140267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F3B0430-D1A8-4F34-A59E-B86FE7B5D662}">
      <dsp:nvSpPr>
        <dsp:cNvPr id="0" name=""/>
        <dsp:cNvSpPr/>
      </dsp:nvSpPr>
      <dsp:spPr>
        <a:xfrm>
          <a:off x="134825" y="275313"/>
          <a:ext cx="1295909" cy="1295909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86ACB3C-30DF-4173-BE09-AEC904963A47}">
      <dsp:nvSpPr>
        <dsp:cNvPr id="0" name=""/>
        <dsp:cNvSpPr/>
      </dsp:nvSpPr>
      <dsp:spPr>
        <a:xfrm>
          <a:off x="406966" y="547454"/>
          <a:ext cx="751627" cy="751627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032C972-FDBA-456A-947A-F603E1F911A2}">
      <dsp:nvSpPr>
        <dsp:cNvPr id="0" name=""/>
        <dsp:cNvSpPr/>
      </dsp:nvSpPr>
      <dsp:spPr>
        <a:xfrm>
          <a:off x="1708430" y="275313"/>
          <a:ext cx="3054644" cy="12959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800" kern="1200" dirty="0">
              <a:cs typeface="+mj-cs"/>
            </a:rPr>
            <a:t>שני מקצועות </a:t>
          </a:r>
          <a:r>
            <a:rPr lang="he-IL" sz="1800" b="1" kern="1200" dirty="0">
              <a:cs typeface="+mj-cs"/>
            </a:rPr>
            <a:t>בהשכלה כללית </a:t>
          </a:r>
          <a:r>
            <a:rPr lang="he-IL" sz="1800" kern="1200" dirty="0">
              <a:cs typeface="+mj-cs"/>
            </a:rPr>
            <a:t>מתחומי החברה והרוח, התרבות והמורשת, המדעים והטכנולוגיה,  השפות והאומנויות – תחומים החוצים את כל התרבויות וחושפים את המשתתפים לעולם רחב של רגשות ויצירה.</a:t>
          </a:r>
        </a:p>
        <a:p>
          <a:pPr marL="0" lvl="0" indent="0" algn="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800" kern="1200" dirty="0">
              <a:highlight>
                <a:srgbClr val="808000"/>
              </a:highlight>
              <a:cs typeface="+mj-cs"/>
            </a:rPr>
            <a:t>נלמד בכיתה י'</a:t>
          </a:r>
          <a:endParaRPr lang="en-US" sz="1800" kern="1200" dirty="0">
            <a:highlight>
              <a:srgbClr val="808000"/>
            </a:highlight>
            <a:cs typeface="+mj-cs"/>
          </a:endParaRPr>
        </a:p>
      </dsp:txBody>
      <dsp:txXfrm>
        <a:off x="1708430" y="275313"/>
        <a:ext cx="3054644" cy="1295909"/>
      </dsp:txXfrm>
    </dsp:sp>
    <dsp:sp modelId="{131F8EF0-A81F-455A-9408-A78234A33CBC}">
      <dsp:nvSpPr>
        <dsp:cNvPr id="0" name=""/>
        <dsp:cNvSpPr/>
      </dsp:nvSpPr>
      <dsp:spPr>
        <a:xfrm>
          <a:off x="5295324" y="275313"/>
          <a:ext cx="1295909" cy="1295909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505E5B6-F158-4351-B370-142687CB37A4}">
      <dsp:nvSpPr>
        <dsp:cNvPr id="0" name=""/>
        <dsp:cNvSpPr/>
      </dsp:nvSpPr>
      <dsp:spPr>
        <a:xfrm>
          <a:off x="5567465" y="547454"/>
          <a:ext cx="751627" cy="751627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12CB9A4-B1BE-4758-BA02-8406EE6898BC}">
      <dsp:nvSpPr>
        <dsp:cNvPr id="0" name=""/>
        <dsp:cNvSpPr/>
      </dsp:nvSpPr>
      <dsp:spPr>
        <a:xfrm>
          <a:off x="6868929" y="275313"/>
          <a:ext cx="3054644" cy="12959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800" b="1" kern="1200" dirty="0">
              <a:cs typeface="+mj-cs"/>
            </a:rPr>
            <a:t>מבוא למדעים </a:t>
          </a:r>
          <a:r>
            <a:rPr lang="he-IL" sz="1800" kern="1200" dirty="0">
              <a:cs typeface="+mj-cs"/>
            </a:rPr>
            <a:t>– היבחנות במקצוע פיזיקה או ביולוגיה או כימיה או מדע וטכנולוגיה לכל.  במידה והתלמיד ניגש לשני מקצועות מדעיים ברמת 5 </a:t>
          </a:r>
          <a:r>
            <a:rPr lang="he-IL" sz="1800" kern="1200" dirty="0" err="1">
              <a:cs typeface="+mj-cs"/>
            </a:rPr>
            <a:t>יח"ל</a:t>
          </a:r>
          <a:r>
            <a:rPr lang="he-IL" sz="1800" kern="1200" dirty="0">
              <a:cs typeface="+mj-cs"/>
            </a:rPr>
            <a:t>, הוא פטור ממבוא למדעים.</a:t>
          </a:r>
        </a:p>
        <a:p>
          <a:pPr marL="0" lvl="0" indent="0" algn="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800" kern="1200" dirty="0">
              <a:highlight>
                <a:srgbClr val="808000"/>
              </a:highlight>
              <a:cs typeface="+mj-cs"/>
            </a:rPr>
            <a:t>נלמד בכיתה י'</a:t>
          </a:r>
          <a:endParaRPr lang="en-US" sz="1800" kern="1200" dirty="0">
            <a:highlight>
              <a:srgbClr val="808000"/>
            </a:highlight>
            <a:cs typeface="+mj-cs"/>
          </a:endParaRPr>
        </a:p>
      </dsp:txBody>
      <dsp:txXfrm>
        <a:off x="6868929" y="275313"/>
        <a:ext cx="3054644" cy="1295909"/>
      </dsp:txXfrm>
    </dsp:sp>
    <dsp:sp modelId="{8D7E1325-A154-4A11-A1C6-9986A2E238F3}">
      <dsp:nvSpPr>
        <dsp:cNvPr id="0" name=""/>
        <dsp:cNvSpPr/>
      </dsp:nvSpPr>
      <dsp:spPr>
        <a:xfrm>
          <a:off x="134825" y="2214856"/>
          <a:ext cx="1295909" cy="1295909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0103BF0-B9E8-4291-8060-79AD7BDC8727}">
      <dsp:nvSpPr>
        <dsp:cNvPr id="0" name=""/>
        <dsp:cNvSpPr/>
      </dsp:nvSpPr>
      <dsp:spPr>
        <a:xfrm>
          <a:off x="406966" y="2486997"/>
          <a:ext cx="751627" cy="751627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28B4FFA-B60A-41D4-BBBD-8031088F1A2C}">
      <dsp:nvSpPr>
        <dsp:cNvPr id="0" name=""/>
        <dsp:cNvSpPr/>
      </dsp:nvSpPr>
      <dsp:spPr>
        <a:xfrm>
          <a:off x="1708430" y="2214856"/>
          <a:ext cx="3054644" cy="12959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800" b="1" kern="1200" dirty="0">
              <a:cs typeface="+mj-cs"/>
            </a:rPr>
            <a:t>חינוך גופני </a:t>
          </a:r>
          <a:r>
            <a:rPr lang="he-IL" sz="1800" kern="1200" dirty="0">
              <a:cs typeface="+mj-cs"/>
            </a:rPr>
            <a:t>–  חובת למידה והשתתפות בהיקף של 60 שעות לימוד מדי שנה במשך 3 שנים.</a:t>
          </a:r>
          <a:endParaRPr lang="en-US" sz="1800" kern="1200" dirty="0">
            <a:cs typeface="+mj-cs"/>
          </a:endParaRPr>
        </a:p>
      </dsp:txBody>
      <dsp:txXfrm>
        <a:off x="1708430" y="2214856"/>
        <a:ext cx="3054644" cy="1295909"/>
      </dsp:txXfrm>
    </dsp:sp>
    <dsp:sp modelId="{5F29F4AD-66ED-4974-B117-76D8261309CB}">
      <dsp:nvSpPr>
        <dsp:cNvPr id="0" name=""/>
        <dsp:cNvSpPr/>
      </dsp:nvSpPr>
      <dsp:spPr>
        <a:xfrm>
          <a:off x="5295324" y="2214856"/>
          <a:ext cx="1295909" cy="1295909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93D08EF-05E4-4951-ACC4-FFAEFA151D93}">
      <dsp:nvSpPr>
        <dsp:cNvPr id="0" name=""/>
        <dsp:cNvSpPr/>
      </dsp:nvSpPr>
      <dsp:spPr>
        <a:xfrm>
          <a:off x="5567465" y="2486997"/>
          <a:ext cx="751627" cy="751627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FB90FD0-9FCE-47F3-8EA2-4A1A258F8A60}">
      <dsp:nvSpPr>
        <dsp:cNvPr id="0" name=""/>
        <dsp:cNvSpPr/>
      </dsp:nvSpPr>
      <dsp:spPr>
        <a:xfrm>
          <a:off x="6868929" y="2214856"/>
          <a:ext cx="3054644" cy="12959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800" b="1" kern="1200" dirty="0">
              <a:cs typeface="+mj-cs"/>
            </a:rPr>
            <a:t>מעורבות חברתית </a:t>
          </a:r>
          <a:r>
            <a:rPr lang="he-IL" sz="1800" kern="1200" dirty="0">
              <a:cs typeface="+mj-cs"/>
            </a:rPr>
            <a:t>– התוכנית מתפרסת על פני 3 שנים של למידה משמעותית ומעורבות פעילה.</a:t>
          </a:r>
          <a:endParaRPr lang="en-US" sz="1800" kern="1200" dirty="0">
            <a:cs typeface="+mj-cs"/>
          </a:endParaRPr>
        </a:p>
      </dsp:txBody>
      <dsp:txXfrm>
        <a:off x="6868929" y="2214856"/>
        <a:ext cx="3054644" cy="129590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F3D2DA-8B0F-418A-9367-C794D40B647D}">
      <dsp:nvSpPr>
        <dsp:cNvPr id="0" name=""/>
        <dsp:cNvSpPr/>
      </dsp:nvSpPr>
      <dsp:spPr>
        <a:xfrm>
          <a:off x="0" y="689"/>
          <a:ext cx="6797675" cy="1613866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743C9FD-AFED-4AFD-8782-A2CD670B26A0}">
      <dsp:nvSpPr>
        <dsp:cNvPr id="0" name=""/>
        <dsp:cNvSpPr/>
      </dsp:nvSpPr>
      <dsp:spPr>
        <a:xfrm>
          <a:off x="488194" y="363809"/>
          <a:ext cx="887626" cy="887626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84345C6-E764-4385-A04B-0654B1125F96}">
      <dsp:nvSpPr>
        <dsp:cNvPr id="0" name=""/>
        <dsp:cNvSpPr/>
      </dsp:nvSpPr>
      <dsp:spPr>
        <a:xfrm>
          <a:off x="1864015" y="689"/>
          <a:ext cx="4933659" cy="16138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801" tIns="170801" rIns="170801" bIns="170801" numCol="1" spcCol="1270" anchor="ctr" anchorCtr="0">
          <a:noAutofit/>
        </a:bodyPr>
        <a:lstStyle/>
        <a:p>
          <a:pPr marL="0" lvl="0" indent="0" algn="ctr" defTabSz="1111250" rtl="1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500" kern="1200" dirty="0">
              <a:cs typeface="+mj-cs"/>
            </a:rPr>
            <a:t>מעבר לשבעת מקצועות החובה, חייב התלמיד ללמוד ולהיבחן במקצוע   מוגבר בהיקף 5 </a:t>
          </a:r>
          <a:r>
            <a:rPr lang="he-IL" sz="2500" kern="1200" dirty="0" err="1">
              <a:cs typeface="+mj-cs"/>
            </a:rPr>
            <a:t>יח"ל</a:t>
          </a:r>
          <a:r>
            <a:rPr lang="he-IL" sz="2500" kern="1200" dirty="0">
              <a:cs typeface="+mj-cs"/>
            </a:rPr>
            <a:t>. </a:t>
          </a:r>
          <a:endParaRPr lang="en-US" sz="2500" kern="1200" dirty="0">
            <a:cs typeface="+mj-cs"/>
          </a:endParaRPr>
        </a:p>
      </dsp:txBody>
      <dsp:txXfrm>
        <a:off x="1864015" y="689"/>
        <a:ext cx="4933659" cy="1613866"/>
      </dsp:txXfrm>
    </dsp:sp>
    <dsp:sp modelId="{28A86E99-28DA-412B-8A37-79710F0DC99F}">
      <dsp:nvSpPr>
        <dsp:cNvPr id="0" name=""/>
        <dsp:cNvSpPr/>
      </dsp:nvSpPr>
      <dsp:spPr>
        <a:xfrm>
          <a:off x="0" y="2018022"/>
          <a:ext cx="6797675" cy="1613866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15DF9D3-7FC4-4AFD-B2DD-FEB4B8A4E1C1}">
      <dsp:nvSpPr>
        <dsp:cNvPr id="0" name=""/>
        <dsp:cNvSpPr/>
      </dsp:nvSpPr>
      <dsp:spPr>
        <a:xfrm>
          <a:off x="488194" y="2381142"/>
          <a:ext cx="887626" cy="887626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C4A7733-EAC9-450A-923A-399AF2BEEAC8}">
      <dsp:nvSpPr>
        <dsp:cNvPr id="0" name=""/>
        <dsp:cNvSpPr/>
      </dsp:nvSpPr>
      <dsp:spPr>
        <a:xfrm>
          <a:off x="1864015" y="2018022"/>
          <a:ext cx="4933659" cy="16138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801" tIns="170801" rIns="170801" bIns="170801" numCol="1" spcCol="1270" anchor="ctr" anchorCtr="0">
          <a:noAutofit/>
        </a:bodyPr>
        <a:lstStyle/>
        <a:p>
          <a:pPr marL="0" lvl="0" indent="0" algn="ctr" defTabSz="1111250" rtl="1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500" kern="1200" dirty="0">
              <a:cs typeface="+mj-cs"/>
            </a:rPr>
            <a:t>המקצועות המוגברים מעניקים בונוס.</a:t>
          </a:r>
          <a:endParaRPr lang="en-US" sz="2500" kern="1200" dirty="0">
            <a:cs typeface="+mj-cs"/>
          </a:endParaRPr>
        </a:p>
      </dsp:txBody>
      <dsp:txXfrm>
        <a:off x="1864015" y="2018022"/>
        <a:ext cx="4933659" cy="1613866"/>
      </dsp:txXfrm>
    </dsp:sp>
    <dsp:sp modelId="{9C77124C-8F19-4D57-915F-AD1DA62AF7DD}">
      <dsp:nvSpPr>
        <dsp:cNvPr id="0" name=""/>
        <dsp:cNvSpPr/>
      </dsp:nvSpPr>
      <dsp:spPr>
        <a:xfrm>
          <a:off x="0" y="4035355"/>
          <a:ext cx="6797675" cy="1613866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262C5E0-1CEA-4702-BF47-4A9BD7B3C2F9}">
      <dsp:nvSpPr>
        <dsp:cNvPr id="0" name=""/>
        <dsp:cNvSpPr/>
      </dsp:nvSpPr>
      <dsp:spPr>
        <a:xfrm>
          <a:off x="488194" y="4398475"/>
          <a:ext cx="887626" cy="887626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9EBE8F3-C7E1-4F1D-A98B-79ABE91F905A}">
      <dsp:nvSpPr>
        <dsp:cNvPr id="0" name=""/>
        <dsp:cNvSpPr/>
      </dsp:nvSpPr>
      <dsp:spPr>
        <a:xfrm>
          <a:off x="1864015" y="4035355"/>
          <a:ext cx="4933659" cy="16138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801" tIns="170801" rIns="170801" bIns="170801" numCol="1" spcCol="1270" anchor="ctr" anchorCtr="0">
          <a:noAutofit/>
        </a:bodyPr>
        <a:lstStyle/>
        <a:p>
          <a:pPr marL="0" lvl="0" indent="0" algn="ctr" defTabSz="1111250" rtl="1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500" kern="1200" dirty="0">
              <a:cs typeface="+mj-cs"/>
            </a:rPr>
            <a:t>לציון במקצוע המוגבר חשיבות רבה עקב משקלו הגבוה בממוצע תעודת הבגרות.</a:t>
          </a:r>
          <a:endParaRPr lang="en-US" sz="2500" kern="1200" dirty="0">
            <a:cs typeface="+mj-cs"/>
          </a:endParaRPr>
        </a:p>
      </dsp:txBody>
      <dsp:txXfrm>
        <a:off x="1864015" y="4035355"/>
        <a:ext cx="4933659" cy="161386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2/layout/IconCircleList">
  <dgm:title val="Icon Circle List"/>
  <dgm:desc val="Use to show non-sequential or grouped chunks of information accompanied by related visuals. Circular shapes can hold an icon or small picture and corresponding text box shows Level 1 text. Works best for icons or small pictures with medium-length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alg type="sp"/>
    <dgm:shape xmlns:r="http://schemas.openxmlformats.org/officeDocument/2006/relationships" r:blip="">
      <dgm:adjLst/>
    </dgm:shape>
    <dgm:presOf/>
    <dgm:choose name="Name0">
      <dgm:if name="Name1" axis="ch" ptType="node" func="cnt" op="lte" val="3">
        <dgm:constrLst>
          <dgm:constr type="w" for="ch" forName="container" refType="w"/>
          <dgm:constr type="h" for="ch" forName="container" refType="h" fact="0.4"/>
        </dgm:constrLst>
      </dgm:if>
      <dgm:else name="Name2">
        <dgm:constrLst>
          <dgm:constr type="w" for="ch" forName="container" refType="w"/>
          <dgm:constr type="h" for="ch" forName="container" refType="h"/>
        </dgm:constrLst>
      </dgm:else>
    </dgm:choose>
    <dgm:ruleLst>
      <dgm:rule type="h" for="ch" forName="container" val="INF" fact="NaN" max="NaN"/>
    </dgm:ruleLst>
    <dgm:layoutNode name="container">
      <dgm:varLst>
        <dgm:dir/>
        <dgm:resizeHandles val="exact"/>
      </dgm:varLst>
      <dgm:choose name="Name3">
        <dgm:if name="Name4" axis="self" func="var" arg="dir" op="equ" val="norm">
          <dgm:alg type="snake">
            <dgm:param type="grDir" val="tL"/>
            <dgm:param type="flowDir" val="row"/>
            <dgm:param type="contDir" val="sameDir"/>
          </dgm:alg>
        </dgm:if>
        <dgm:else name="Name5">
          <dgm:alg type="snake">
            <dgm:param type="grDir" val="tR"/>
            <dgm:param type="flowDir" val="row"/>
            <dgm:param type="contDir" val="sameDi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w" fact="0.28"/>
        <dgm:constr type="w" for="ch" forName="sibTrans" refType="w" refFor="ch" refForName="compNode" fact="0.115"/>
        <dgm:constr type="sp" refType="h" op="equ" fact="0.17"/>
        <dgm:constr type="primFontSz" for="des" ptType="node" op="equ" val="24"/>
        <dgm:constr type="h" for="des" forName="compNode" op="equ"/>
        <dgm:constr type="h" for="des" forName="iconBgRect" op="equ"/>
      </dgm:constrLst>
      <dgm:ruleLst>
        <dgm:rule type="w" for="ch" forName="compNode" val="60" fact="NaN" max="NaN"/>
      </dgm:ruleLst>
      <dgm:forEach name="Name6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 axis="self"/>
          <dgm:constrLst>
            <dgm:constr type="w" for="ch" forName="iconBgRect" refType="w" fact="0.28"/>
            <dgm:constr type="h" for="ch" forName="iconBgRect" refType="w" refFor="ch" refForName="iconBgRect"/>
            <dgm:constr type="t" for="ch" forName="iconBgRect"/>
            <dgm:constr type="l" for="ch" forName="iconBgRect"/>
            <dgm:constr type="w" for="ch" forName="iconRect" refType="w" refFor="ch" refForName="iconBgRect" fact="0.58"/>
            <dgm:constr type="h" for="ch" forName="iconRect" refType="w" refFor="ch" refForName="iconRect"/>
            <dgm:constr type="ctrX" for="ch" forName="iconRect" refType="ctrX" refFor="ch" refForName="iconBgRect"/>
            <dgm:constr type="ctrY" for="ch" forName="iconRect" refType="ctrY" refFor="ch" refForName="iconBgRect"/>
            <dgm:constr type="w" for="ch" forName="spaceRect" refType="w" fact="0.06"/>
            <dgm:constr type="h" for="ch" forName="spaceRect" refType="h" refFor="ch" refForName="iconBgRect"/>
            <dgm:constr type="t" for="ch" forName="spaceRect" refType="t" refFor="ch" refForName="iconBgRect"/>
            <dgm:constr type="l" for="ch" forName="spaceRect" refType="r" refFor="ch" refForName="iconBgRect"/>
            <dgm:constr type="h" for="ch" forName="textRect" refType="h" refFor="ch" refForName="iconBgRect"/>
            <dgm:constr type="t" for="ch" forName="textRect" refType="t" refFor="ch" refForName="iconBgRect"/>
            <dgm:constr type="l" for="ch" forName="textRect" refType="r" refFor="ch" refForName="spaceRect"/>
          </dgm:constrLst>
          <dgm:ruleLst/>
          <dgm:layoutNode name="iconBgRect" styleLbl="bgShp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  <dgm:ruleLst/>
          </dgm:layoutNode>
          <dgm:layoutNode name="iconRect" styleLbl="node1">
            <dgm:alg type="sp"/>
            <dgm:shape xmlns:r="http://schemas.openxmlformats.org/officeDocument/2006/relationships" type="rect" r:blip="" blipPhldr="1">
              <dgm:adjLst/>
            </dgm:shape>
            <dgm:presOf/>
            <dgm:constrLst/>
            <dgm:ruleLst/>
          </dgm:layoutNode>
          <dgm:layoutNode name="spaceRect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textRect" styleLbl="revTx">
            <dgm:varLst>
              <dgm:chMax val="1"/>
              <dgm:chPref val="1"/>
            </dgm:varLst>
            <dgm:choose name="Name7">
              <dgm:if name="Name8" func="var" arg="dir" op="equ" val="norm">
                <dgm:alg type="tx">
                  <dgm:param type="txAnchorVert" val="mid"/>
                  <dgm:param type="parTxLTRAlign" val="l"/>
                  <dgm:param type="shpTxLTRAlignCh" val="l"/>
                  <dgm:param type="parTxRTLAlign" val="l"/>
                  <dgm:param type="shpTxRTLAlignCh" val="l"/>
                </dgm:alg>
              </dgm:if>
              <dgm:else name="Name9">
                <dgm:alg type="tx">
                  <dgm:param type="txAnchorVert" val="mid"/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11" fact="NaN" max="NaN"/>
            </dgm:ruleLst>
          </dgm:layoutNode>
        </dgm:layoutNode>
        <dgm:forEach name="Name10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B64D1C20-61DE-4DCA-AF68-3DF745FA0E4E}" type="datetimeFigureOut">
              <a:rPr lang="he-IL" smtClean="0"/>
              <a:t>ה'/אדר א/תשפ"ב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EAE20915-1B66-4300-AE56-41413A0579F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759745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E20915-1B66-4300-AE56-41413A0579F8}" type="slidenum">
              <a:rPr lang="he-IL" smtClean="0"/>
              <a:t>13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950693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he-IL"/>
              <a:t>לחץ כדי לערוך סגנון כותרת משנה של תבנית בסיס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74B3D-A431-442A-BEC3-C38667F10A49}" type="datetimeFigureOut">
              <a:rPr lang="he-IL" smtClean="0"/>
              <a:t>ה'/אדר א/תשפ"ב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7B27D-0396-4019-B02C-15A4A7151AE9}" type="slidenum">
              <a:rPr lang="he-IL" smtClean="0"/>
              <a:t>‹#›</a:t>
            </a:fld>
            <a:endParaRPr lang="he-IL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88489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74B3D-A431-442A-BEC3-C38667F10A49}" type="datetimeFigureOut">
              <a:rPr lang="he-IL" smtClean="0"/>
              <a:t>ה'/אדר א/תשפ"ב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7B27D-0396-4019-B02C-15A4A7151AE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125439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74B3D-A431-442A-BEC3-C38667F10A49}" type="datetimeFigureOut">
              <a:rPr lang="he-IL" smtClean="0"/>
              <a:t>ה'/אדר א/תשפ"ב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7B27D-0396-4019-B02C-15A4A7151AE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821943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74B3D-A431-442A-BEC3-C38667F10A49}" type="datetimeFigureOut">
              <a:rPr lang="he-IL" smtClean="0"/>
              <a:t>ה'/אדר א/תשפ"ב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7B27D-0396-4019-B02C-15A4A7151AE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1548095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כותרת מקטע עליונה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74B3D-A431-442A-BEC3-C38667F10A49}" type="datetimeFigureOut">
              <a:rPr lang="he-IL" smtClean="0"/>
              <a:t>ה'/אדר א/תשפ"ב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7B27D-0396-4019-B02C-15A4A7151AE9}" type="slidenum">
              <a:rPr lang="he-IL" smtClean="0"/>
              <a:t>‹#›</a:t>
            </a:fld>
            <a:endParaRPr lang="he-IL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555830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74B3D-A431-442A-BEC3-C38667F10A49}" type="datetimeFigureOut">
              <a:rPr lang="he-IL" smtClean="0"/>
              <a:t>ה'/אדר א/תשפ"ב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7B27D-0396-4019-B02C-15A4A7151AE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871817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74B3D-A431-442A-BEC3-C38667F10A49}" type="datetimeFigureOut">
              <a:rPr lang="he-IL" smtClean="0"/>
              <a:t>ה'/אדר א/תשפ"ב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7B27D-0396-4019-B02C-15A4A7151AE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263519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74B3D-A431-442A-BEC3-C38667F10A49}" type="datetimeFigureOut">
              <a:rPr lang="he-IL" smtClean="0"/>
              <a:t>ה'/אדר א/תשפ"ב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7B27D-0396-4019-B02C-15A4A7151AE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535839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74B3D-A431-442A-BEC3-C38667F10A49}" type="datetimeFigureOut">
              <a:rPr lang="he-IL" smtClean="0"/>
              <a:t>ה'/אדר א/תשפ"ב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7B27D-0396-4019-B02C-15A4A7151AE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2066133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10174B3D-A431-442A-BEC3-C38667F10A49}" type="datetimeFigureOut">
              <a:rPr lang="he-IL" smtClean="0"/>
              <a:t>ה'/אדר א/תשפ"ב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B17B27D-0396-4019-B02C-15A4A7151AE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074778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e-IL"/>
              <a:t>לחץ על הסמל כדי להוסיף תמונה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74B3D-A431-442A-BEC3-C38667F10A49}" type="datetimeFigureOut">
              <a:rPr lang="he-IL" smtClean="0"/>
              <a:t>ה'/אדר א/תשפ"ב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7B27D-0396-4019-B02C-15A4A7151AE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8082478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10174B3D-A431-442A-BEC3-C38667F10A49}" type="datetimeFigureOut">
              <a:rPr lang="he-IL" smtClean="0"/>
              <a:t>ה'/אדר א/תשפ"ב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DB17B27D-0396-4019-B02C-15A4A7151AE9}" type="slidenum">
              <a:rPr lang="he-IL" smtClean="0"/>
              <a:t>‹#›</a:t>
            </a:fld>
            <a:endParaRPr lang="he-IL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891302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1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r" defTabSz="914400" rtl="1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sv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sv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6.sv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קבוצת צונחים גדולה באוויר">
            <a:extLst>
              <a:ext uri="{FF2B5EF4-FFF2-40B4-BE49-F238E27FC236}">
                <a16:creationId xmlns:a16="http://schemas.microsoft.com/office/drawing/2014/main" id="{97F16055-674E-4A3C-BAA9-15659AF37DF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alphaModFix amt="35000"/>
          </a:blip>
          <a:srcRect t="11570" b="3844"/>
          <a:stretch/>
        </p:blipFill>
        <p:spPr>
          <a:xfrm>
            <a:off x="20" y="28146"/>
            <a:ext cx="12191980" cy="6857990"/>
          </a:xfrm>
          <a:prstGeom prst="rect">
            <a:avLst/>
          </a:prstGeom>
        </p:spPr>
      </p:pic>
      <p:sp>
        <p:nvSpPr>
          <p:cNvPr id="2" name="כותרת 1">
            <a:extLst>
              <a:ext uri="{FF2B5EF4-FFF2-40B4-BE49-F238E27FC236}">
                <a16:creationId xmlns:a16="http://schemas.microsoft.com/office/drawing/2014/main" id="{271900F4-AE5D-4005-AA63-D951CBF0AB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>
            <a:normAutofit/>
          </a:bodyPr>
          <a:lstStyle/>
          <a:p>
            <a:r>
              <a:rPr lang="he-IL" dirty="0"/>
              <a:t>מסע אישי לקראת בגרות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77AB95BF-57D0-4E49-9EF2-408B47C8D4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2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>
            <a:extLst>
              <a:ext uri="{FF2B5EF4-FFF2-40B4-BE49-F238E27FC236}">
                <a16:creationId xmlns:a16="http://schemas.microsoft.com/office/drawing/2014/main" id="{1C520CBD-F82E-44E4-BDA5-128716AD79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618AE32-A526-42FC-A854-732740BD38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17898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FB5993E2-C02B-4335-ABA5-D8EC465551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0B801A2-5622-4BE8-9AD2-C337A2CD00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4FD6E3E8-74EA-45FD-BFED-7956EF160F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370" y="516835"/>
            <a:ext cx="3084844" cy="5772840"/>
          </a:xfrm>
        </p:spPr>
        <p:txBody>
          <a:bodyPr anchor="ctr">
            <a:normAutofit/>
          </a:bodyPr>
          <a:lstStyle/>
          <a:p>
            <a:pPr algn="ctr"/>
            <a:r>
              <a:rPr lang="he-IL" sz="3600" dirty="0">
                <a:solidFill>
                  <a:srgbClr val="FFFFFF"/>
                </a:solidFill>
              </a:rPr>
              <a:t>מקצוע מוגבר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7AF614F-5BC3-4086-99F5-B87C5847A0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aphicFrame>
        <p:nvGraphicFramePr>
          <p:cNvPr id="5" name="מציין מיקום תוכן 2">
            <a:extLst>
              <a:ext uri="{FF2B5EF4-FFF2-40B4-BE49-F238E27FC236}">
                <a16:creationId xmlns:a16="http://schemas.microsoft.com/office/drawing/2014/main" id="{2E65C3E6-8322-436C-BC1E-890AFF4FDF0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20822767"/>
              </p:ext>
            </p:extLst>
          </p:nvPr>
        </p:nvGraphicFramePr>
        <p:xfrm>
          <a:off x="4741863" y="639763"/>
          <a:ext cx="6797675" cy="56499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877799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33BF9DD-8A45-4EEE-B231-0A14D322E5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3343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DF03F63C-4C36-4403-AF0B-BD0CD2B75C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74771" y="634946"/>
            <a:ext cx="6089767" cy="1450757"/>
          </a:xfrm>
        </p:spPr>
        <p:txBody>
          <a:bodyPr>
            <a:normAutofit/>
          </a:bodyPr>
          <a:lstStyle/>
          <a:p>
            <a:pPr algn="r"/>
            <a:r>
              <a:rPr lang="he-IL" dirty="0"/>
              <a:t>מקצועות מוגברים בתיכון</a:t>
            </a:r>
          </a:p>
        </p:txBody>
      </p:sp>
      <p:pic>
        <p:nvPicPr>
          <p:cNvPr id="7" name="Graphic 6" descr="ספרים">
            <a:extLst>
              <a:ext uri="{FF2B5EF4-FFF2-40B4-BE49-F238E27FC236}">
                <a16:creationId xmlns:a16="http://schemas.microsoft.com/office/drawing/2014/main" id="{5064B678-270C-4A2C-BDAD-648D8FC4D41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33999" y="1296626"/>
            <a:ext cx="4001315" cy="4001315"/>
          </a:xfrm>
          <a:prstGeom prst="rect">
            <a:avLst/>
          </a:prstGeom>
        </p:spPr>
      </p:pic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9020DCC9-F851-4562-BB20-1AB3C51BF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974770" y="2086188"/>
            <a:ext cx="6089768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CF4F51D1-28B1-4AA5-8076-87307DB08D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4769" y="2198914"/>
            <a:ext cx="6574973" cy="3442230"/>
          </a:xfrm>
        </p:spPr>
        <p:txBody>
          <a:bodyPr numCol="2" rtlCol="1">
            <a:normAutofit fontScale="70000" lnSpcReduction="20000"/>
          </a:bodyPr>
          <a:lstStyle/>
          <a:p>
            <a:pPr marL="361950" lvl="0" indent="-361950">
              <a:buFont typeface="Wingdings" panose="05000000000000000000" pitchFamily="2" charset="2"/>
              <a:buChar char="v"/>
            </a:pPr>
            <a:r>
              <a:rPr lang="he-IL" sz="2600" dirty="0">
                <a:cs typeface="+mj-cs"/>
              </a:rPr>
              <a:t>אומנות</a:t>
            </a:r>
            <a:endParaRPr lang="en-US" sz="2600" dirty="0">
              <a:cs typeface="+mj-cs"/>
            </a:endParaRPr>
          </a:p>
          <a:p>
            <a:pPr marL="361950" lvl="0" indent="-361950">
              <a:buFont typeface="Wingdings" panose="05000000000000000000" pitchFamily="2" charset="2"/>
              <a:buChar char="v"/>
            </a:pPr>
            <a:r>
              <a:rPr lang="he-IL" sz="2600" dirty="0">
                <a:cs typeface="+mj-cs"/>
              </a:rPr>
              <a:t>ביוטכנולוגיה</a:t>
            </a:r>
            <a:endParaRPr lang="en-US" sz="2600" dirty="0">
              <a:cs typeface="+mj-cs"/>
            </a:endParaRPr>
          </a:p>
          <a:p>
            <a:pPr marL="361950" lvl="0" indent="-361950">
              <a:buFont typeface="Wingdings" panose="05000000000000000000" pitchFamily="2" charset="2"/>
              <a:buChar char="v"/>
            </a:pPr>
            <a:r>
              <a:rPr lang="he-IL" sz="2600" dirty="0">
                <a:cs typeface="+mj-cs"/>
              </a:rPr>
              <a:t>ביולוגיה</a:t>
            </a:r>
            <a:endParaRPr lang="en-US" sz="2600" dirty="0">
              <a:cs typeface="+mj-cs"/>
            </a:endParaRPr>
          </a:p>
          <a:p>
            <a:pPr marL="361950" lvl="0" indent="-361950">
              <a:buFont typeface="Wingdings" panose="05000000000000000000" pitchFamily="2" charset="2"/>
              <a:buChar char="v"/>
            </a:pPr>
            <a:r>
              <a:rPr lang="he-IL" sz="2600" dirty="0">
                <a:cs typeface="+mj-cs"/>
              </a:rPr>
              <a:t>גיאוגרפיה</a:t>
            </a:r>
            <a:endParaRPr lang="en-US" sz="2600" dirty="0">
              <a:cs typeface="+mj-cs"/>
            </a:endParaRPr>
          </a:p>
          <a:p>
            <a:pPr marL="361950" lvl="0" indent="-361950">
              <a:buFont typeface="Wingdings" panose="05000000000000000000" pitchFamily="2" charset="2"/>
              <a:buChar char="v"/>
            </a:pPr>
            <a:r>
              <a:rPr lang="he-IL" sz="2600" dirty="0">
                <a:cs typeface="+mj-cs"/>
              </a:rPr>
              <a:t>היסטוריה – מתחיל בשכבת י"א</a:t>
            </a:r>
            <a:endParaRPr lang="en-US" sz="2600" dirty="0">
              <a:cs typeface="+mj-cs"/>
            </a:endParaRPr>
          </a:p>
          <a:p>
            <a:pPr marL="361950" lvl="0" indent="-361950">
              <a:buFont typeface="Wingdings" panose="05000000000000000000" pitchFamily="2" charset="2"/>
              <a:buChar char="v"/>
            </a:pPr>
            <a:r>
              <a:rPr lang="he-IL" sz="2600" dirty="0">
                <a:cs typeface="+mj-cs"/>
              </a:rPr>
              <a:t>חינוך גופני</a:t>
            </a:r>
            <a:endParaRPr lang="en-US" sz="2600" dirty="0">
              <a:cs typeface="+mj-cs"/>
            </a:endParaRPr>
          </a:p>
          <a:p>
            <a:pPr marL="361950" lvl="0" indent="-361950">
              <a:buFont typeface="Wingdings" panose="05000000000000000000" pitchFamily="2" charset="2"/>
              <a:buChar char="v"/>
            </a:pPr>
            <a:r>
              <a:rPr lang="he-IL" sz="2600" dirty="0">
                <a:cs typeface="+mj-cs"/>
              </a:rPr>
              <a:t>כימיה</a:t>
            </a:r>
            <a:endParaRPr lang="en-US" sz="2600" dirty="0">
              <a:cs typeface="+mj-cs"/>
            </a:endParaRPr>
          </a:p>
          <a:p>
            <a:pPr marL="361950" lvl="0" indent="-361950">
              <a:buFont typeface="Wingdings" panose="05000000000000000000" pitchFamily="2" charset="2"/>
              <a:buChar char="v"/>
            </a:pPr>
            <a:r>
              <a:rPr lang="he-IL" sz="2600" dirty="0">
                <a:cs typeface="+mj-cs"/>
              </a:rPr>
              <a:t>מדעי החברה</a:t>
            </a:r>
            <a:endParaRPr lang="en-US" sz="2600" dirty="0">
              <a:cs typeface="+mj-cs"/>
            </a:endParaRPr>
          </a:p>
          <a:p>
            <a:pPr marL="361950" lvl="0" indent="-361950">
              <a:buFont typeface="Wingdings" panose="05000000000000000000" pitchFamily="2" charset="2"/>
              <a:buChar char="v"/>
            </a:pPr>
            <a:r>
              <a:rPr lang="he-IL" sz="2600" dirty="0">
                <a:cs typeface="+mj-cs"/>
              </a:rPr>
              <a:t>מדעי המחשב</a:t>
            </a:r>
            <a:endParaRPr lang="en-US" sz="2600" dirty="0">
              <a:cs typeface="+mj-cs"/>
            </a:endParaRPr>
          </a:p>
          <a:p>
            <a:pPr marL="361950" lvl="0" indent="-361950">
              <a:buFont typeface="Wingdings" panose="05000000000000000000" pitchFamily="2" charset="2"/>
              <a:buChar char="v"/>
            </a:pPr>
            <a:r>
              <a:rPr lang="he-IL" sz="2600" dirty="0">
                <a:cs typeface="+mj-cs"/>
              </a:rPr>
              <a:t>מדעי הסביבה</a:t>
            </a:r>
            <a:endParaRPr lang="en-US" sz="2600" dirty="0">
              <a:cs typeface="+mj-cs"/>
            </a:endParaRPr>
          </a:p>
          <a:p>
            <a:pPr marL="361950" lvl="0" indent="-361950">
              <a:buFont typeface="Wingdings" panose="05000000000000000000" pitchFamily="2" charset="2"/>
              <a:buChar char="v"/>
            </a:pPr>
            <a:r>
              <a:rPr lang="he-IL" sz="2600" dirty="0">
                <a:cs typeface="+mj-cs"/>
              </a:rPr>
              <a:t>מוסיקה</a:t>
            </a:r>
            <a:endParaRPr lang="en-US" sz="2600" dirty="0">
              <a:cs typeface="+mj-cs"/>
            </a:endParaRPr>
          </a:p>
          <a:p>
            <a:pPr marL="361950" lvl="0" indent="-361950">
              <a:buFont typeface="Wingdings" panose="05000000000000000000" pitchFamily="2" charset="2"/>
              <a:buChar char="v"/>
            </a:pPr>
            <a:r>
              <a:rPr lang="he-IL" sz="2600" dirty="0">
                <a:cs typeface="+mj-cs"/>
              </a:rPr>
              <a:t>סייבר</a:t>
            </a:r>
            <a:endParaRPr lang="en-US" sz="2600" dirty="0">
              <a:cs typeface="+mj-cs"/>
            </a:endParaRPr>
          </a:p>
          <a:p>
            <a:pPr marL="361950" lvl="0" indent="-361950">
              <a:buFont typeface="Wingdings" panose="05000000000000000000" pitchFamily="2" charset="2"/>
              <a:buChar char="v"/>
            </a:pPr>
            <a:r>
              <a:rPr lang="he-IL" sz="2600" dirty="0">
                <a:cs typeface="+mj-cs"/>
              </a:rPr>
              <a:t>ערבית</a:t>
            </a:r>
            <a:endParaRPr lang="en-US" sz="2600" dirty="0">
              <a:cs typeface="+mj-cs"/>
            </a:endParaRPr>
          </a:p>
          <a:p>
            <a:pPr marL="361950" lvl="0" indent="-361950">
              <a:buFont typeface="Wingdings" panose="05000000000000000000" pitchFamily="2" charset="2"/>
              <a:buChar char="v"/>
            </a:pPr>
            <a:r>
              <a:rPr lang="he-IL" sz="2600" dirty="0">
                <a:cs typeface="+mj-cs"/>
              </a:rPr>
              <a:t>פיסיקה</a:t>
            </a:r>
            <a:endParaRPr lang="en-US" sz="2600" dirty="0">
              <a:cs typeface="+mj-cs"/>
            </a:endParaRPr>
          </a:p>
          <a:p>
            <a:pPr marL="361950" lvl="0" indent="-361950">
              <a:buFont typeface="Wingdings" panose="05000000000000000000" pitchFamily="2" charset="2"/>
              <a:buChar char="v"/>
            </a:pPr>
            <a:r>
              <a:rPr lang="he-IL" sz="2600" dirty="0">
                <a:cs typeface="+mj-cs"/>
              </a:rPr>
              <a:t>קולנוע</a:t>
            </a:r>
            <a:endParaRPr lang="en-US" sz="2600" dirty="0">
              <a:cs typeface="+mj-cs"/>
            </a:endParaRPr>
          </a:p>
          <a:p>
            <a:pPr marL="361950" lvl="0" indent="-361950">
              <a:buFont typeface="Wingdings" panose="05000000000000000000" pitchFamily="2" charset="2"/>
              <a:buChar char="v"/>
            </a:pPr>
            <a:r>
              <a:rPr lang="he-IL" sz="2600" dirty="0">
                <a:cs typeface="+mj-cs"/>
              </a:rPr>
              <a:t>תיאטרון</a:t>
            </a:r>
            <a:endParaRPr lang="en-US" sz="2600" dirty="0">
              <a:cs typeface="+mj-cs"/>
            </a:endParaRPr>
          </a:p>
          <a:p>
            <a:pPr marL="361950" lvl="0" indent="-361950">
              <a:buFont typeface="Wingdings" panose="05000000000000000000" pitchFamily="2" charset="2"/>
              <a:buChar char="v"/>
            </a:pPr>
            <a:r>
              <a:rPr lang="he-IL" sz="2600" dirty="0">
                <a:cs typeface="+mj-cs"/>
              </a:rPr>
              <a:t>תנ"ך – מתחיל בשכבת י"א</a:t>
            </a:r>
            <a:endParaRPr lang="en-US" sz="2600" dirty="0">
              <a:cs typeface="+mj-cs"/>
            </a:endParaRPr>
          </a:p>
          <a:p>
            <a:r>
              <a:rPr lang="en-US" dirty="0"/>
              <a:t> </a:t>
            </a:r>
          </a:p>
          <a:p>
            <a:pPr algn="r"/>
            <a:endParaRPr lang="he-IL" sz="1800" dirty="0">
              <a:cs typeface="+mj-cs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5FBCAC9-BD8B-4F3B-AD74-EF37D42113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556C5A8-AD7E-4CE7-87BE-9EA3B5E178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" name="תיבת טקסט 3">
            <a:extLst>
              <a:ext uri="{FF2B5EF4-FFF2-40B4-BE49-F238E27FC236}">
                <a16:creationId xmlns:a16="http://schemas.microsoft.com/office/drawing/2014/main" id="{411A5A29-5D6C-4CF5-86C4-0D0F49FDE305}"/>
              </a:ext>
            </a:extLst>
          </p:cNvPr>
          <p:cNvSpPr txBox="1"/>
          <p:nvPr/>
        </p:nvSpPr>
        <p:spPr>
          <a:xfrm>
            <a:off x="2152357" y="5528603"/>
            <a:ext cx="9397385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he-IL" sz="2800" u="sng" dirty="0">
                <a:cs typeface="+mj-cs"/>
              </a:rPr>
              <a:t>בחוברת המידע באתר ביה"ס תמצאו מידע ותנאי קבלה לכל מגמת לימוד</a:t>
            </a:r>
            <a:endParaRPr lang="he-IL" sz="2800" dirty="0"/>
          </a:p>
        </p:txBody>
      </p:sp>
    </p:spTree>
    <p:extLst>
      <p:ext uri="{BB962C8B-B14F-4D97-AF65-F5344CB8AC3E}">
        <p14:creationId xmlns:p14="http://schemas.microsoft.com/office/powerpoint/2010/main" val="42603062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6D285D11-7FE3-489F-B4E9-74C061A7E3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>
            <a:normAutofit/>
          </a:bodyPr>
          <a:lstStyle/>
          <a:p>
            <a:pPr algn="r"/>
            <a:r>
              <a:rPr lang="he-IL" dirty="0"/>
              <a:t>עתודה מדעית טכנולוגית (</a:t>
            </a:r>
            <a:r>
              <a:rPr lang="he-IL" dirty="0" err="1"/>
              <a:t>עמ"ט</a:t>
            </a:r>
            <a:r>
              <a:rPr lang="he-IL" dirty="0"/>
              <a:t>)</a:t>
            </a:r>
          </a:p>
        </p:txBody>
      </p:sp>
      <p:pic>
        <p:nvPicPr>
          <p:cNvPr id="7" name="Graphic 6" descr="סרט">
            <a:extLst>
              <a:ext uri="{FF2B5EF4-FFF2-40B4-BE49-F238E27FC236}">
                <a16:creationId xmlns:a16="http://schemas.microsoft.com/office/drawing/2014/main" id="{330EA7D8-5833-4CFB-85C0-640C25570EE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76432" y="2104325"/>
            <a:ext cx="3094997" cy="3094997"/>
          </a:xfrm>
          <a:prstGeom prst="rect">
            <a:avLst/>
          </a:prstGeom>
        </p:spPr>
      </p:pic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A6BAF3F0-A3AE-4BDE-997B-F96DE3350E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39733" y="1845734"/>
            <a:ext cx="6515947" cy="4023360"/>
          </a:xfrm>
        </p:spPr>
        <p:txBody>
          <a:bodyPr>
            <a:normAutofit/>
          </a:bodyPr>
          <a:lstStyle/>
          <a:p>
            <a:pPr algn="just"/>
            <a:r>
              <a:rPr lang="he-IL" sz="2400" b="0" i="0" dirty="0">
                <a:effectLst/>
                <a:latin typeface="Assistant" pitchFamily="2" charset="-79"/>
                <a:cs typeface="+mj-cs"/>
              </a:rPr>
              <a:t>תוכנית מצוינות של משרד החינוך, המקדמת עלייה בשיעור מספר התלמידים והתלמידות המסיימים עם תעודת בגרות טכנולוגית-מדעית איכותית. </a:t>
            </a:r>
          </a:p>
          <a:p>
            <a:pPr algn="just"/>
            <a:r>
              <a:rPr lang="he-IL" sz="2400" b="0" i="0" dirty="0">
                <a:effectLst/>
                <a:latin typeface="Assistant" pitchFamily="2" charset="-79"/>
                <a:cs typeface="+mj-cs"/>
              </a:rPr>
              <a:t>תעודה </a:t>
            </a:r>
            <a:r>
              <a:rPr lang="he-IL" sz="2400" b="0" i="0" u="sng" dirty="0">
                <a:effectLst/>
                <a:latin typeface="Assistant" pitchFamily="2" charset="-79"/>
                <a:cs typeface="+mj-cs"/>
              </a:rPr>
              <a:t>איכותית</a:t>
            </a:r>
            <a:r>
              <a:rPr lang="he-IL" sz="2400" b="0" i="0" dirty="0">
                <a:effectLst/>
                <a:latin typeface="Assistant" pitchFamily="2" charset="-79"/>
                <a:cs typeface="+mj-cs"/>
              </a:rPr>
              <a:t> כוללת לימוד והיבחנות ברמת 5 יח"ל מתמטיקה ושני מקצועות מדעיים נוספים.</a:t>
            </a:r>
          </a:p>
          <a:p>
            <a:pPr algn="just"/>
            <a:r>
              <a:rPr lang="he-IL" sz="2400" b="0" i="0" dirty="0">
                <a:effectLst/>
                <a:latin typeface="Assistant" pitchFamily="2" charset="-79"/>
                <a:cs typeface="+mj-cs"/>
              </a:rPr>
              <a:t>תלמידי התוכנית מקבלים שיעורי תגבור במתמטיקה ובמדעים. </a:t>
            </a:r>
          </a:p>
          <a:p>
            <a:pPr algn="just"/>
            <a:r>
              <a:rPr lang="he-IL" sz="2400" b="0" i="0" dirty="0">
                <a:effectLst/>
                <a:latin typeface="Assistant" pitchFamily="2" charset="-79"/>
                <a:cs typeface="+mj-cs"/>
              </a:rPr>
              <a:t>בסיום, מקבלים תלמידי תוכנית המצוינות תעודת בגרות מדעית טכנולוגית איכותית. זו תספק להם מפתחות שונים העשויים לפתוח להם דלתות רבות בצבא, באוניברסיטה ובחיים בכלל.</a:t>
            </a:r>
          </a:p>
          <a:p>
            <a:pPr algn="just"/>
            <a:endParaRPr lang="he-IL" sz="2400" b="0" i="0" dirty="0">
              <a:effectLst/>
              <a:latin typeface="Assistant" pitchFamily="2" charset="-79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8991079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52BE409E-EB76-41BD-819D-6630C8422F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6454986" cy="1450757"/>
          </a:xfrm>
        </p:spPr>
        <p:txBody>
          <a:bodyPr>
            <a:normAutofit/>
          </a:bodyPr>
          <a:lstStyle/>
          <a:p>
            <a:pPr algn="r"/>
            <a:r>
              <a:rPr lang="he-IL" dirty="0"/>
              <a:t>תהליך הרישום לתיכון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3E41E512-E1AE-4DFA-B4DF-F7A7DCC271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79" y="1845734"/>
            <a:ext cx="6454987" cy="4023360"/>
          </a:xfrm>
        </p:spPr>
        <p:txBody>
          <a:bodyPr>
            <a:normAutofit/>
          </a:bodyPr>
          <a:lstStyle/>
          <a:p>
            <a:pPr algn="just"/>
            <a:r>
              <a:rPr lang="he-IL" sz="2800" dirty="0">
                <a:cs typeface="+mj-cs"/>
              </a:rPr>
              <a:t>תהליך הרישום לתיכון יתחיל לקראת היציאה לחופשת פסח ויכלול שני שלבים: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he-IL" sz="2800" dirty="0">
                <a:cs typeface="+mj-cs"/>
              </a:rPr>
              <a:t>שלב מקוון – מילוי שאלון הכרות ופרטים אישיים וטפסים נלווים (תעודות כיתה ח', מחצית ראשונה ט' וגיליון יום הורים מחצית ב').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he-IL" sz="2800" dirty="0">
                <a:cs typeface="+mj-cs"/>
              </a:rPr>
              <a:t>שיחה אישית </a:t>
            </a:r>
          </a:p>
          <a:p>
            <a:pPr marL="0" indent="0" algn="just">
              <a:buNone/>
            </a:pPr>
            <a:r>
              <a:rPr lang="he-IL" sz="2800" dirty="0">
                <a:cs typeface="+mj-cs"/>
              </a:rPr>
              <a:t>השיבוץ הסופי לרמת לימוד מתמטיקה, אנגלית ומקצועות בחירה יהיה בכפוף </a:t>
            </a:r>
            <a:r>
              <a:rPr lang="he-IL" sz="2800" u="sng" dirty="0">
                <a:cs typeface="+mj-cs"/>
              </a:rPr>
              <a:t>לתעודת סוף כיתה ט'. </a:t>
            </a:r>
          </a:p>
        </p:txBody>
      </p:sp>
      <p:pic>
        <p:nvPicPr>
          <p:cNvPr id="7" name="Graphic 6" descr="סימן ביקורת">
            <a:extLst>
              <a:ext uri="{FF2B5EF4-FFF2-40B4-BE49-F238E27FC236}">
                <a16:creationId xmlns:a16="http://schemas.microsoft.com/office/drawing/2014/main" id="{8B5775DA-1489-4523-9A7F-11832423351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020570" y="2084269"/>
            <a:ext cx="3135109" cy="31351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81385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52ABB703-2B0E-4C3B-B4A2-F3973548E5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3343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40A8247B-A1CC-40DC-A131-18CD6D5D15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11685" y="634946"/>
            <a:ext cx="5127171" cy="1450757"/>
          </a:xfrm>
        </p:spPr>
        <p:txBody>
          <a:bodyPr>
            <a:normAutofit/>
          </a:bodyPr>
          <a:lstStyle/>
          <a:p>
            <a:pPr algn="ctr"/>
            <a:r>
              <a:rPr lang="he-IL" dirty="0" err="1"/>
              <a:t>תלמידים.ות</a:t>
            </a:r>
            <a:r>
              <a:rPr lang="he-IL" dirty="0"/>
              <a:t>, הורים יקרים</a:t>
            </a:r>
          </a:p>
        </p:txBody>
      </p:sp>
      <p:pic>
        <p:nvPicPr>
          <p:cNvPr id="3074" name="Picture 2" descr="כל מה שרצית לדעת על מסע לקוח (Customer Journey) | בלוג - טוחן מדיה">
            <a:extLst>
              <a:ext uri="{FF2B5EF4-FFF2-40B4-BE49-F238E27FC236}">
                <a16:creationId xmlns:a16="http://schemas.microsoft.com/office/drawing/2014/main" id="{5732E36A-1AAC-42C9-A4E4-B95FE8348B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43192" y="1227250"/>
            <a:ext cx="5451627" cy="40834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9C21570E-E159-49A6-9891-FA397B7A92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411684" y="2086188"/>
            <a:ext cx="4748808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4B31353D-D33C-4801-8FF9-D768DAF59F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58910" y="2198914"/>
            <a:ext cx="5279946" cy="3670180"/>
          </a:xfrm>
        </p:spPr>
        <p:txBody>
          <a:bodyPr>
            <a:normAutofit fontScale="92500" lnSpcReduction="10000"/>
          </a:bodyPr>
          <a:lstStyle/>
          <a:p>
            <a:pPr algn="just">
              <a:lnSpc>
                <a:spcPct val="150000"/>
              </a:lnSpc>
            </a:pPr>
            <a:r>
              <a:rPr lang="he-IL" sz="2400" dirty="0">
                <a:cs typeface="+mj-cs"/>
              </a:rPr>
              <a:t>אתם בעיצומו של המסע האישי שלכם, בו אתם נבנים ובונים את הזהות שלכם, לומדים להכיר את החוזקות שלכם ואת הנקודות לחיזוק. </a:t>
            </a:r>
          </a:p>
          <a:p>
            <a:pPr algn="just">
              <a:lnSpc>
                <a:spcPct val="150000"/>
              </a:lnSpc>
            </a:pPr>
            <a:r>
              <a:rPr lang="he-IL" sz="2400" dirty="0">
                <a:cs typeface="+mj-cs"/>
              </a:rPr>
              <a:t>אתם מתכוננים לשלב הלימודים בחטיבה העליונה, שלב בו תתמודדו עם משימות ואתגרים שיובילו אתכם לסיום 12 שנות לימודים כאנשים בוגרים, מיטיבים ותורמים לחברה. </a:t>
            </a: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E95DA498-D9A2-4DA9-B9DA-B3776E08CF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82A73093-4B9D-420D-B17E-52293703A1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069592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311973C2-EB8B-452A-A698-4A252FD3AE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2000" cy="68579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10162E77-11AD-44A7-84EC-40C59EEFBD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3343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D2C143BE-A965-4E34-9467-8DB582C23B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81601" y="634946"/>
            <a:ext cx="6368142" cy="1450757"/>
          </a:xfrm>
        </p:spPr>
        <p:txBody>
          <a:bodyPr>
            <a:normAutofit/>
          </a:bodyPr>
          <a:lstStyle/>
          <a:p>
            <a:pPr algn="r"/>
            <a:r>
              <a:rPr lang="he-IL" dirty="0"/>
              <a:t>מהי תעודת בגרות ?</a:t>
            </a:r>
          </a:p>
        </p:txBody>
      </p:sp>
      <p:pic>
        <p:nvPicPr>
          <p:cNvPr id="4" name="Picture 2" descr="משרד החינוך - לראשונה! תעודת בגרות ישירות לנייד! 📱📱📱... | Facebook">
            <a:extLst>
              <a:ext uri="{FF2B5EF4-FFF2-40B4-BE49-F238E27FC236}">
                <a16:creationId xmlns:a16="http://schemas.microsoft.com/office/drawing/2014/main" id="{6AF4F3AD-4223-4AA8-AFFC-99F2A2AD58D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55" b="2"/>
          <a:stretch/>
        </p:blipFill>
        <p:spPr bwMode="auto">
          <a:xfrm>
            <a:off x="20" y="-12128"/>
            <a:ext cx="4654276" cy="68701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5AB158E9-1B40-4CD6-95F0-95CA11DF7B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287617" y="2085703"/>
            <a:ext cx="6170686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C69A78A1-D397-4B0B-B228-92ADC802FC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1601" y="2198914"/>
            <a:ext cx="6368142" cy="367018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he-IL" sz="2800" dirty="0">
                <a:cs typeface="+mj-cs"/>
              </a:rPr>
              <a:t>תעודת בגרות היא תעודה מטעם משרד החינוך, המעידה על כך שהתלמיד עמד בהצלחה בבחינות הבגרות הנערכות בתיכונים בישראל. </a:t>
            </a:r>
          </a:p>
          <a:p>
            <a:pPr algn="just">
              <a:lnSpc>
                <a:spcPct val="150000"/>
              </a:lnSpc>
            </a:pPr>
            <a:r>
              <a:rPr lang="he-IL" sz="2800" dirty="0">
                <a:cs typeface="+mj-cs"/>
              </a:rPr>
              <a:t>תעודת הבגרות משקפת את המדדים הלימודיים כמו גם החברתיים ערכיים </a:t>
            </a:r>
            <a:r>
              <a:rPr lang="he-IL" sz="2800" dirty="0" err="1">
                <a:cs typeface="+mj-cs"/>
              </a:rPr>
              <a:t>שהתלמיד.ה</a:t>
            </a:r>
            <a:r>
              <a:rPr lang="he-IL" sz="2800" dirty="0">
                <a:cs typeface="+mj-cs"/>
              </a:rPr>
              <a:t> </a:t>
            </a:r>
            <a:r>
              <a:rPr lang="he-IL" sz="2800" dirty="0" err="1">
                <a:cs typeface="+mj-cs"/>
              </a:rPr>
              <a:t>עבר.ה</a:t>
            </a:r>
            <a:endParaRPr lang="he-IL" sz="2800" dirty="0">
              <a:cs typeface="+mj-cs"/>
            </a:endParaRPr>
          </a:p>
          <a:p>
            <a:pPr algn="just">
              <a:lnSpc>
                <a:spcPct val="150000"/>
              </a:lnSpc>
            </a:pPr>
            <a:endParaRPr lang="he-IL" sz="2800" dirty="0">
              <a:cs typeface="+mj-cs"/>
            </a:endParaRPr>
          </a:p>
          <a:p>
            <a:pPr algn="just">
              <a:lnSpc>
                <a:spcPct val="150000"/>
              </a:lnSpc>
            </a:pPr>
            <a:endParaRPr lang="he-IL" sz="2800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203224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3741B58E-3B65-4A01-A276-975AB2CF8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AAC67C3-831B-4AB1-A259-DFB839CAFA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046C0648-DD31-4CA5-A2EA-60BC5FF5CF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370" y="605896"/>
            <a:ext cx="3084844" cy="5646208"/>
          </a:xfrm>
        </p:spPr>
        <p:txBody>
          <a:bodyPr anchor="ctr">
            <a:normAutofit/>
          </a:bodyPr>
          <a:lstStyle/>
          <a:p>
            <a:pPr>
              <a:lnSpc>
                <a:spcPct val="150000"/>
              </a:lnSpc>
            </a:pPr>
            <a:r>
              <a:rPr lang="he-IL" sz="4000" dirty="0">
                <a:solidFill>
                  <a:srgbClr val="FFFFFF"/>
                </a:solidFill>
              </a:rPr>
              <a:t>חשיבותה של תעודת הבגרות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54B3F04-9EAC-45C0-B3CE-0387EEA10A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1E9207EA-AE5D-4278-B1AE-13271BDFE7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42016" y="605896"/>
            <a:ext cx="6413663" cy="5646208"/>
          </a:xfrm>
        </p:spPr>
        <p:txBody>
          <a:bodyPr vert="horz" lIns="0" tIns="45720" rIns="0" bIns="45720" rtlCol="0" anchor="ctr">
            <a:normAutofit/>
          </a:bodyPr>
          <a:lstStyle/>
          <a:p>
            <a:pPr algn="just"/>
            <a:r>
              <a:rPr lang="he-IL" sz="2800" dirty="0">
                <a:cs typeface="+mj-cs"/>
              </a:rPr>
              <a:t>חשיבותה של תעודת הבגרות להמשך החיים:</a:t>
            </a:r>
          </a:p>
          <a:p>
            <a:pPr algn="just"/>
            <a:r>
              <a:rPr lang="he-IL" sz="2800" dirty="0">
                <a:cs typeface="+mj-cs"/>
              </a:rPr>
              <a:t>תעודת בגרות היא מדד להערכה והתאמה ללימודי תואר ראשון, וברוב מוסדות הלימוד ישנה דרישה לתעודת בגרות כתנאי בסיסי לקבלה ללימודים.</a:t>
            </a:r>
            <a:br>
              <a:rPr lang="he-IL" sz="2800" dirty="0">
                <a:cs typeface="+mj-cs"/>
              </a:rPr>
            </a:br>
            <a:endParaRPr lang="he-IL" sz="2800" dirty="0">
              <a:cs typeface="+mj-cs"/>
            </a:endParaRPr>
          </a:p>
          <a:p>
            <a:pPr algn="just"/>
            <a:r>
              <a:rPr lang="he-IL" sz="2800" dirty="0">
                <a:cs typeface="+mj-cs"/>
              </a:rPr>
              <a:t>ככל שממוצע ציוני הבגרות וציון הבחינה הפסיכומטרית יהיו גבוהים יותר, יגדל הסיכוי להתקבל לתחומי לימוד מבוקשים.</a:t>
            </a:r>
          </a:p>
          <a:p>
            <a:pPr algn="just"/>
            <a:endParaRPr lang="he-IL" sz="2400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1932683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D3B07B00-FEC2-4C65-9273-14DAA007DF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>
            <a:normAutofit/>
          </a:bodyPr>
          <a:lstStyle/>
          <a:p>
            <a:pPr algn="r"/>
            <a:r>
              <a:rPr lang="he-IL" dirty="0"/>
              <a:t>בואו נעשה סדר...</a:t>
            </a:r>
            <a:br>
              <a:rPr lang="he-IL" dirty="0"/>
            </a:br>
            <a:r>
              <a:rPr lang="he-IL" dirty="0"/>
              <a:t>ממה מורכבת תעודת הבגרות ומי זכאי לה?</a:t>
            </a:r>
          </a:p>
        </p:txBody>
      </p:sp>
      <p:graphicFrame>
        <p:nvGraphicFramePr>
          <p:cNvPr id="5" name="מציין מיקום תוכן 2">
            <a:extLst>
              <a:ext uri="{FF2B5EF4-FFF2-40B4-BE49-F238E27FC236}">
                <a16:creationId xmlns:a16="http://schemas.microsoft.com/office/drawing/2014/main" id="{585628D2-E221-47C8-819C-D756263824C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34562609"/>
              </p:ext>
            </p:extLst>
          </p:nvPr>
        </p:nvGraphicFramePr>
        <p:xfrm>
          <a:off x="1096963" y="2098515"/>
          <a:ext cx="10058400" cy="37860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283909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88182CE5-8F36-49A0-8B29-D655BDB2B1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587828"/>
            <a:ext cx="10058400" cy="1143001"/>
          </a:xfrm>
        </p:spPr>
        <p:txBody>
          <a:bodyPr>
            <a:normAutofit fontScale="90000"/>
          </a:bodyPr>
          <a:lstStyle/>
          <a:p>
            <a:pPr algn="r"/>
            <a:br>
              <a:rPr lang="he-IL" dirty="0"/>
            </a:br>
            <a:br>
              <a:rPr lang="he-IL" dirty="0"/>
            </a:br>
            <a:br>
              <a:rPr lang="he-IL" dirty="0"/>
            </a:br>
            <a:r>
              <a:rPr lang="he-IL" dirty="0"/>
              <a:t>מקצועות החובה</a:t>
            </a:r>
          </a:p>
        </p:txBody>
      </p:sp>
      <p:graphicFrame>
        <p:nvGraphicFramePr>
          <p:cNvPr id="5" name="מציין מיקום תוכן 2">
            <a:extLst>
              <a:ext uri="{FF2B5EF4-FFF2-40B4-BE49-F238E27FC236}">
                <a16:creationId xmlns:a16="http://schemas.microsoft.com/office/drawing/2014/main" id="{5258F936-654B-4F06-BD87-FEAC7D1FC67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33004937"/>
              </p:ext>
            </p:extLst>
          </p:nvPr>
        </p:nvGraphicFramePr>
        <p:xfrm>
          <a:off x="1096963" y="2098515"/>
          <a:ext cx="10058400" cy="37860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761651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79F1DA4E-0BBE-4E05-92EE-B918EEB3A5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/>
              <a:t>מתמטיקה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9B4108A5-490F-42DA-B1FD-DA7B052327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e-IL" sz="2400" dirty="0">
                <a:cs typeface="+mj-cs"/>
              </a:rPr>
              <a:t>השיבוץ לקבוצת הלימוד במתמטיקה ייערך עפ"י הקריטריונים הבאים:</a:t>
            </a:r>
          </a:p>
          <a:p>
            <a:endParaRPr lang="he-IL" sz="2400" dirty="0">
              <a:cs typeface="+mj-cs"/>
            </a:endParaRPr>
          </a:p>
          <a:p>
            <a:endParaRPr lang="he-IL" sz="2400" dirty="0">
              <a:cs typeface="+mj-cs"/>
            </a:endParaRPr>
          </a:p>
        </p:txBody>
      </p:sp>
      <p:graphicFrame>
        <p:nvGraphicFramePr>
          <p:cNvPr id="4" name="טבלה 4">
            <a:extLst>
              <a:ext uri="{FF2B5EF4-FFF2-40B4-BE49-F238E27FC236}">
                <a16:creationId xmlns:a16="http://schemas.microsoft.com/office/drawing/2014/main" id="{DC75D9B2-2F6D-4F5C-88CD-DA8C30882AC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7907749"/>
              </p:ext>
            </p:extLst>
          </p:nvPr>
        </p:nvGraphicFramePr>
        <p:xfrm>
          <a:off x="4523004" y="2300394"/>
          <a:ext cx="5843748" cy="311404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774587">
                  <a:extLst>
                    <a:ext uri="{9D8B030D-6E8A-4147-A177-3AD203B41FA5}">
                      <a16:colId xmlns:a16="http://schemas.microsoft.com/office/drawing/2014/main" val="1132854443"/>
                    </a:ext>
                  </a:extLst>
                </a:gridCol>
                <a:gridCol w="4069161">
                  <a:extLst>
                    <a:ext uri="{9D8B030D-6E8A-4147-A177-3AD203B41FA5}">
                      <a16:colId xmlns:a16="http://schemas.microsoft.com/office/drawing/2014/main" val="69967231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dirty="0">
                          <a:cs typeface="+mj-cs"/>
                        </a:rPr>
                        <a:t>רמת לימוד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>
                          <a:cs typeface="+mj-cs"/>
                        </a:rPr>
                        <a:t>ציון בחטיבה בהקבצה: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27517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dirty="0">
                          <a:cs typeface="+mj-cs"/>
                        </a:rPr>
                        <a:t>5 </a:t>
                      </a:r>
                      <a:r>
                        <a:rPr lang="he-IL" dirty="0" err="1">
                          <a:cs typeface="+mj-cs"/>
                        </a:rPr>
                        <a:t>יח"ל</a:t>
                      </a:r>
                      <a:endParaRPr lang="he-IL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>
                          <a:cs typeface="+mj-cs"/>
                        </a:rPr>
                        <a:t>א' האצה ציון 75 ומעלה</a:t>
                      </a:r>
                    </a:p>
                    <a:p>
                      <a:pPr rtl="1"/>
                      <a:r>
                        <a:rPr lang="he-IL" dirty="0">
                          <a:cs typeface="+mj-cs"/>
                        </a:rPr>
                        <a:t>א' ציון 85 ומעלה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57308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dirty="0">
                          <a:cs typeface="+mj-cs"/>
                        </a:rPr>
                        <a:t>4 </a:t>
                      </a:r>
                      <a:r>
                        <a:rPr lang="he-IL" dirty="0" err="1">
                          <a:cs typeface="+mj-cs"/>
                        </a:rPr>
                        <a:t>יח"ל</a:t>
                      </a:r>
                      <a:endParaRPr lang="he-IL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>
                          <a:cs typeface="+mj-cs"/>
                        </a:rPr>
                        <a:t>א' האצה בציון 60-74 </a:t>
                      </a:r>
                    </a:p>
                    <a:p>
                      <a:pPr rtl="1"/>
                      <a:r>
                        <a:rPr lang="he-IL" dirty="0">
                          <a:cs typeface="+mj-cs"/>
                        </a:rPr>
                        <a:t>א' בציון 65-84</a:t>
                      </a:r>
                    </a:p>
                    <a:p>
                      <a:pPr rtl="1"/>
                      <a:r>
                        <a:rPr lang="he-IL" dirty="0">
                          <a:cs typeface="+mj-cs"/>
                        </a:rPr>
                        <a:t>ב' בציון 95 ומעלה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92158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dirty="0">
                          <a:cs typeface="+mj-cs"/>
                        </a:rPr>
                        <a:t>3 </a:t>
                      </a:r>
                      <a:r>
                        <a:rPr lang="he-IL" dirty="0" err="1">
                          <a:cs typeface="+mj-cs"/>
                        </a:rPr>
                        <a:t>יח"ל</a:t>
                      </a:r>
                      <a:endParaRPr lang="he-IL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>
                          <a:cs typeface="+mj-cs"/>
                        </a:rPr>
                        <a:t>א' האצה בציון נמוך מ 59</a:t>
                      </a:r>
                    </a:p>
                    <a:p>
                      <a:pPr rtl="1"/>
                      <a:r>
                        <a:rPr lang="he-IL" dirty="0">
                          <a:cs typeface="+mj-cs"/>
                        </a:rPr>
                        <a:t>א' בציון נמוך מ 65</a:t>
                      </a:r>
                    </a:p>
                    <a:p>
                      <a:pPr rtl="1"/>
                      <a:r>
                        <a:rPr lang="he-IL" dirty="0">
                          <a:cs typeface="+mj-cs"/>
                        </a:rPr>
                        <a:t>ב' בציון נמוך מ 95</a:t>
                      </a:r>
                    </a:p>
                    <a:p>
                      <a:pPr rtl="1"/>
                      <a:r>
                        <a:rPr lang="he-IL" dirty="0">
                          <a:cs typeface="+mj-cs"/>
                        </a:rPr>
                        <a:t>ג'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6361117"/>
                  </a:ext>
                </a:extLst>
              </a:tr>
            </a:tbl>
          </a:graphicData>
        </a:graphic>
      </p:graphicFrame>
      <p:sp>
        <p:nvSpPr>
          <p:cNvPr id="5" name="תיבת טקסט 4">
            <a:extLst>
              <a:ext uri="{FF2B5EF4-FFF2-40B4-BE49-F238E27FC236}">
                <a16:creationId xmlns:a16="http://schemas.microsoft.com/office/drawing/2014/main" id="{9A3696FA-D360-4A1C-946D-705D334EFC78}"/>
              </a:ext>
            </a:extLst>
          </p:cNvPr>
          <p:cNvSpPr txBox="1"/>
          <p:nvPr/>
        </p:nvSpPr>
        <p:spPr>
          <a:xfrm>
            <a:off x="1296266" y="5672831"/>
            <a:ext cx="9747555" cy="450878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r" defTabSz="914400" rtl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cs typeface="+mj-cs"/>
              </a:defRPr>
            </a:lvl1pPr>
            <a:lvl2pPr marL="384048" indent="-182880" algn="r" defTabSz="914400" rtl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566928" indent="-182880" algn="r" defTabSz="914400" rtl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749808" indent="-182880" algn="r" defTabSz="914400" rtl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932688" indent="-182880" algn="r" defTabSz="914400" rtl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1100000" indent="-228600" algn="r" defTabSz="914400" rtl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1300000" indent="-228600" algn="r" defTabSz="914400" rtl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1500000" indent="-228600" algn="r" defTabSz="914400" rtl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1700000" indent="-228600" algn="r" defTabSz="914400" rtl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r>
              <a:rPr lang="he-IL" sz="1800" b="1" dirty="0"/>
              <a:t>בסיום המחצית השנייה יתקיים מבחן מסכם שייכתב בשיתוף בין מורי החטיבה והתיכון ויהיה בעל משקל בציון השנתי</a:t>
            </a:r>
          </a:p>
        </p:txBody>
      </p:sp>
      <p:pic>
        <p:nvPicPr>
          <p:cNvPr id="1026" name="Picture 2" descr="תעודת הוראה במתמטיקה | בית הספר לחינוך ע&quot;ש חיים וג'ואן קונסטנטינר |  אוניברסיטת ת&quot;א">
            <a:extLst>
              <a:ext uri="{FF2B5EF4-FFF2-40B4-BE49-F238E27FC236}">
                <a16:creationId xmlns:a16="http://schemas.microsoft.com/office/drawing/2014/main" id="{4CD2B3B5-D2A7-4D73-A471-1E7E55FA09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6266" y="2954420"/>
            <a:ext cx="2838450" cy="1609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726587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769EAF7B-E2C4-4F69-AF21-53C6FF4EE0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/>
              <a:t>אנגלית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41D39B14-7D44-48A5-9376-9B3CB05C4C5B}"/>
              </a:ext>
            </a:extLst>
          </p:cNvPr>
          <p:cNvSpPr txBox="1">
            <a:spLocks/>
          </p:cNvSpPr>
          <p:nvPr/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/>
          <a:lstStyle>
            <a:lvl1pPr marL="91440" indent="-91440" algn="r" defTabSz="914400" rtl="1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r" defTabSz="914400" rtl="1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r" defTabSz="914400" rtl="1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r" defTabSz="914400" rtl="1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r" defTabSz="914400" rtl="1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r" defTabSz="914400" rtl="1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r" defTabSz="914400" rtl="1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r" defTabSz="914400" rtl="1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r" defTabSz="914400" rtl="1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e-IL" dirty="0">
                <a:cs typeface="+mj-cs"/>
              </a:rPr>
              <a:t>השיבוץ לקבוצת הלימוד באנגלית ייערך עפ"י הקריטריונים הבאים:</a:t>
            </a:r>
          </a:p>
          <a:p>
            <a:endParaRPr lang="he-IL" dirty="0">
              <a:cs typeface="+mj-cs"/>
            </a:endParaRPr>
          </a:p>
          <a:p>
            <a:endParaRPr lang="he-IL" dirty="0">
              <a:cs typeface="+mj-cs"/>
            </a:endParaRPr>
          </a:p>
        </p:txBody>
      </p:sp>
      <p:graphicFrame>
        <p:nvGraphicFramePr>
          <p:cNvPr id="4" name="טבלה 4">
            <a:extLst>
              <a:ext uri="{FF2B5EF4-FFF2-40B4-BE49-F238E27FC236}">
                <a16:creationId xmlns:a16="http://schemas.microsoft.com/office/drawing/2014/main" id="{A6A18365-EBD4-46BB-92D7-7C12DE384DB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4061744"/>
              </p:ext>
            </p:extLst>
          </p:nvPr>
        </p:nvGraphicFramePr>
        <p:xfrm>
          <a:off x="5208286" y="2730608"/>
          <a:ext cx="5835535" cy="2338542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772093">
                  <a:extLst>
                    <a:ext uri="{9D8B030D-6E8A-4147-A177-3AD203B41FA5}">
                      <a16:colId xmlns:a16="http://schemas.microsoft.com/office/drawing/2014/main" val="1132854443"/>
                    </a:ext>
                  </a:extLst>
                </a:gridCol>
                <a:gridCol w="4063442">
                  <a:extLst>
                    <a:ext uri="{9D8B030D-6E8A-4147-A177-3AD203B41FA5}">
                      <a16:colId xmlns:a16="http://schemas.microsoft.com/office/drawing/2014/main" val="699672311"/>
                    </a:ext>
                  </a:extLst>
                </a:gridCol>
              </a:tblGrid>
              <a:tr h="428929">
                <a:tc>
                  <a:txBody>
                    <a:bodyPr/>
                    <a:lstStyle/>
                    <a:p>
                      <a:pPr rtl="1"/>
                      <a:r>
                        <a:rPr lang="he-IL" dirty="0">
                          <a:cs typeface="+mj-cs"/>
                        </a:rPr>
                        <a:t>רמת לימוד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>
                          <a:cs typeface="+mj-cs"/>
                        </a:rPr>
                        <a:t>ציון בחטיבה בהקבצה: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2751738"/>
                  </a:ext>
                </a:extLst>
              </a:tr>
              <a:tr h="428929">
                <a:tc>
                  <a:txBody>
                    <a:bodyPr/>
                    <a:lstStyle/>
                    <a:p>
                      <a:pPr rtl="1"/>
                      <a:r>
                        <a:rPr lang="he-IL" dirty="0">
                          <a:cs typeface="+mj-cs"/>
                        </a:rPr>
                        <a:t>5 </a:t>
                      </a:r>
                      <a:r>
                        <a:rPr lang="he-IL" dirty="0" err="1">
                          <a:cs typeface="+mj-cs"/>
                        </a:rPr>
                        <a:t>יח"ל</a:t>
                      </a:r>
                      <a:endParaRPr lang="he-IL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>
                          <a:cs typeface="+mj-cs"/>
                        </a:rPr>
                        <a:t>א' בציון 70 ומעלה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5730833"/>
                  </a:ext>
                </a:extLst>
              </a:tr>
              <a:tr h="740342">
                <a:tc>
                  <a:txBody>
                    <a:bodyPr/>
                    <a:lstStyle/>
                    <a:p>
                      <a:pPr rtl="1"/>
                      <a:r>
                        <a:rPr lang="he-IL" dirty="0">
                          <a:cs typeface="+mj-cs"/>
                        </a:rPr>
                        <a:t>4 </a:t>
                      </a:r>
                      <a:r>
                        <a:rPr lang="he-IL" dirty="0" err="1">
                          <a:cs typeface="+mj-cs"/>
                        </a:rPr>
                        <a:t>יח"ל</a:t>
                      </a:r>
                      <a:endParaRPr lang="he-IL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>
                          <a:cs typeface="+mj-cs"/>
                        </a:rPr>
                        <a:t>א' בציון 69 ומטה</a:t>
                      </a:r>
                    </a:p>
                    <a:p>
                      <a:pPr rtl="1"/>
                      <a:r>
                        <a:rPr lang="he-IL" dirty="0">
                          <a:cs typeface="+mj-cs"/>
                        </a:rPr>
                        <a:t>ב' בציון 70 ומעלה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9215887"/>
                  </a:ext>
                </a:extLst>
              </a:tr>
              <a:tr h="740342">
                <a:tc>
                  <a:txBody>
                    <a:bodyPr/>
                    <a:lstStyle/>
                    <a:p>
                      <a:pPr rtl="1"/>
                      <a:r>
                        <a:rPr lang="he-IL" dirty="0">
                          <a:cs typeface="+mj-cs"/>
                        </a:rPr>
                        <a:t>3 </a:t>
                      </a:r>
                      <a:r>
                        <a:rPr lang="he-IL" dirty="0" err="1">
                          <a:cs typeface="+mj-cs"/>
                        </a:rPr>
                        <a:t>יח"ל</a:t>
                      </a:r>
                      <a:endParaRPr lang="he-IL" dirty="0">
                        <a:cs typeface="+mj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>
                          <a:cs typeface="+mj-cs"/>
                        </a:rPr>
                        <a:t>ב' בציון 69 ומטה</a:t>
                      </a:r>
                    </a:p>
                    <a:p>
                      <a:pPr rtl="1"/>
                      <a:r>
                        <a:rPr lang="he-IL" dirty="0">
                          <a:cs typeface="+mj-cs"/>
                        </a:rPr>
                        <a:t>ג'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6361117"/>
                  </a:ext>
                </a:extLst>
              </a:tr>
            </a:tbl>
          </a:graphicData>
        </a:graphic>
      </p:graphicFrame>
      <p:pic>
        <p:nvPicPr>
          <p:cNvPr id="2050" name="Picture 2" descr="מקורה של השפה האנגלית | גלובוס תרגומים - חברת תירגומים המציעה שירותי תרגום  המובילה בישראל">
            <a:extLst>
              <a:ext uri="{FF2B5EF4-FFF2-40B4-BE49-F238E27FC236}">
                <a16:creationId xmlns:a16="http://schemas.microsoft.com/office/drawing/2014/main" id="{BFF4CCDA-F293-4B66-A65C-82DA18330A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6145" y="3225883"/>
            <a:ext cx="3620943" cy="106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תיבת טקסט 5">
            <a:extLst>
              <a:ext uri="{FF2B5EF4-FFF2-40B4-BE49-F238E27FC236}">
                <a16:creationId xmlns:a16="http://schemas.microsoft.com/office/drawing/2014/main" id="{9E5A0600-7497-42C1-8C8A-D57173AC2861}"/>
              </a:ext>
            </a:extLst>
          </p:cNvPr>
          <p:cNvSpPr txBox="1"/>
          <p:nvPr/>
        </p:nvSpPr>
        <p:spPr>
          <a:xfrm>
            <a:off x="1097280" y="5672831"/>
            <a:ext cx="9946541" cy="450878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>
            <a:lvl1pPr marL="91440" indent="-91440" algn="r" defTabSz="914400" rtl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cs typeface="+mj-cs"/>
              </a:defRPr>
            </a:lvl1pPr>
            <a:lvl2pPr marL="384048" indent="-182880" algn="r" defTabSz="914400" rtl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566928" indent="-182880" algn="r" defTabSz="914400" rtl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749808" indent="-182880" algn="r" defTabSz="914400" rtl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932688" indent="-182880" algn="r" defTabSz="914400" rtl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1100000" indent="-228600" algn="r" defTabSz="914400" rtl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1300000" indent="-228600" algn="r" defTabSz="914400" rtl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1500000" indent="-228600" algn="r" defTabSz="914400" rtl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1700000" indent="-228600" algn="r" defTabSz="914400" rtl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r>
              <a:rPr lang="he-IL" sz="1800" b="1" dirty="0"/>
              <a:t>בסיום המחצית השנייה יתקיים מבחן מסכם שייכתב בשיתוף בין מורי החטיבה והתיכון ויהיה בעל משקל בציון השנתי</a:t>
            </a:r>
          </a:p>
        </p:txBody>
      </p:sp>
    </p:spTree>
    <p:extLst>
      <p:ext uri="{BB962C8B-B14F-4D97-AF65-F5344CB8AC3E}">
        <p14:creationId xmlns:p14="http://schemas.microsoft.com/office/powerpoint/2010/main" val="8845516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D3150D07-3607-4949-874A-A236A33835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>
            <a:normAutofit/>
          </a:bodyPr>
          <a:lstStyle/>
          <a:p>
            <a:pPr algn="r"/>
            <a:r>
              <a:rPr lang="he-IL" dirty="0"/>
              <a:t>מקצועות פנימיים</a:t>
            </a:r>
          </a:p>
        </p:txBody>
      </p:sp>
      <p:graphicFrame>
        <p:nvGraphicFramePr>
          <p:cNvPr id="5" name="מציין מיקום תוכן 2">
            <a:extLst>
              <a:ext uri="{FF2B5EF4-FFF2-40B4-BE49-F238E27FC236}">
                <a16:creationId xmlns:a16="http://schemas.microsoft.com/office/drawing/2014/main" id="{1D71F966-B7FF-4CE2-B62A-8E4A2C2EEBE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66366556"/>
              </p:ext>
            </p:extLst>
          </p:nvPr>
        </p:nvGraphicFramePr>
        <p:xfrm>
          <a:off x="1096963" y="2098515"/>
          <a:ext cx="10058400" cy="37860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44820507"/>
      </p:ext>
    </p:extLst>
  </p:cSld>
  <p:clrMapOvr>
    <a:masterClrMapping/>
  </p:clrMapOvr>
</p:sld>
</file>

<file path=ppt/theme/theme1.xml><?xml version="1.0" encoding="utf-8"?>
<a:theme xmlns:a="http://schemas.openxmlformats.org/drawingml/2006/main" name="מבט לאחור">
  <a:themeElements>
    <a:clrScheme name="מבט לאחור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מבט לאחור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מבט לאחור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מסמך" ma:contentTypeID="0x010100E3F44FA2EAFEA04DB1C061D740E49003" ma:contentTypeVersion="14" ma:contentTypeDescription="צור מסמך חדש." ma:contentTypeScope="" ma:versionID="777d49801f59ec2b64bf8ca3878737fb">
  <xsd:schema xmlns:xsd="http://www.w3.org/2001/XMLSchema" xmlns:xs="http://www.w3.org/2001/XMLSchema" xmlns:p="http://schemas.microsoft.com/office/2006/metadata/properties" xmlns:ns3="9d07134f-8eeb-42d5-97dd-9ba339e6046b" xmlns:ns4="331b771a-c497-485b-a1fe-9d1d28f383d8" targetNamespace="http://schemas.microsoft.com/office/2006/metadata/properties" ma:root="true" ma:fieldsID="f66672e73b59449c09bb054286731555" ns3:_="" ns4:_="">
    <xsd:import namespace="9d07134f-8eeb-42d5-97dd-9ba339e6046b"/>
    <xsd:import namespace="331b771a-c497-485b-a1fe-9d1d28f383d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Location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07134f-8eeb-42d5-97dd-9ba339e6046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31b771a-c497-485b-a1fe-9d1d28f383d8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משותף עם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משותף עם פרטים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Hash של רמז לשיתוף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סוג תוכן"/>
        <xsd:element ref="dc:title" minOccurs="0" maxOccurs="1" ma:index="4" ma:displayName="כותרת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0991DE0-2EBA-4373-A60B-3E014355F66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d07134f-8eeb-42d5-97dd-9ba339e6046b"/>
    <ds:schemaRef ds:uri="331b771a-c497-485b-a1fe-9d1d28f383d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F7492F4-5931-49F0-B403-5F0AD1C23BF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BA7304F-9370-4E40-BE73-FB1B83864864}">
  <ds:schemaRefs>
    <ds:schemaRef ds:uri="http://purl.org/dc/terms/"/>
    <ds:schemaRef ds:uri="http://purl.org/dc/dcmitype/"/>
    <ds:schemaRef ds:uri="9d07134f-8eeb-42d5-97dd-9ba339e6046b"/>
    <ds:schemaRef ds:uri="http://www.w3.org/XML/1998/namespace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331b771a-c497-485b-a1fe-9d1d28f383d8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807</TotalTime>
  <Words>728</Words>
  <Application>Microsoft Office PowerPoint</Application>
  <PresentationFormat>מסך רחב</PresentationFormat>
  <Paragraphs>96</Paragraphs>
  <Slides>13</Slides>
  <Notes>1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6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13</vt:i4>
      </vt:variant>
    </vt:vector>
  </HeadingPairs>
  <TitlesOfParts>
    <vt:vector size="20" baseType="lpstr">
      <vt:lpstr>Arial</vt:lpstr>
      <vt:lpstr>Assistant</vt:lpstr>
      <vt:lpstr>Calibri</vt:lpstr>
      <vt:lpstr>Calibri Light</vt:lpstr>
      <vt:lpstr>Times New Roman</vt:lpstr>
      <vt:lpstr>Wingdings</vt:lpstr>
      <vt:lpstr>מבט לאחור</vt:lpstr>
      <vt:lpstr>מסע אישי לקראת בגרות</vt:lpstr>
      <vt:lpstr>תלמידים.ות, הורים יקרים</vt:lpstr>
      <vt:lpstr>מהי תעודת בגרות ?</vt:lpstr>
      <vt:lpstr>חשיבותה של תעודת הבגרות</vt:lpstr>
      <vt:lpstr>בואו נעשה סדר... ממה מורכבת תעודת הבגרות ומי זכאי לה?</vt:lpstr>
      <vt:lpstr>   מקצועות החובה</vt:lpstr>
      <vt:lpstr>מתמטיקה</vt:lpstr>
      <vt:lpstr>אנגלית</vt:lpstr>
      <vt:lpstr>מקצועות פנימיים</vt:lpstr>
      <vt:lpstr>מקצוע מוגבר</vt:lpstr>
      <vt:lpstr>מקצועות מוגברים בתיכון</vt:lpstr>
      <vt:lpstr>עתודה מדעית טכנולוגית (עמ"ט)</vt:lpstr>
      <vt:lpstr>תהליך הרישום לתיכון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זכאות לבגרות</dc:title>
  <dc:creator>דפנה</dc:creator>
  <cp:lastModifiedBy>שרון דויטש</cp:lastModifiedBy>
  <cp:revision>46</cp:revision>
  <dcterms:created xsi:type="dcterms:W3CDTF">2021-09-14T08:04:49Z</dcterms:created>
  <dcterms:modified xsi:type="dcterms:W3CDTF">2022-02-06T12:28:18Z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0x010100E3F44FA2EAFEA04DB1C061D740E49003</vt:lpwstr>
  </property>
</Properties>
</file>